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690"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A677CF-6196-4723-83C7-B2D3361A9EE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CE773C-2194-47BC-A12C-C235DB8282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4C89743-CB24-4F7C-9ECF-C69B5980AAB9}"/>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5" name="フッター プレースホルダー 4">
            <a:extLst>
              <a:ext uri="{FF2B5EF4-FFF2-40B4-BE49-F238E27FC236}">
                <a16:creationId xmlns:a16="http://schemas.microsoft.com/office/drawing/2014/main" id="{8945FD1B-6029-4A2E-B2D0-3DB9574230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33CA3C-BE18-4F93-B332-C905CDE78B5A}"/>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156054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12075B-CED6-4428-80BC-557D0649E6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9E0B825-7135-42BC-877E-CE01AA750B0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05AD7B-13AA-4CE5-9BD0-59DED7238C4D}"/>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5" name="フッター プレースホルダー 4">
            <a:extLst>
              <a:ext uri="{FF2B5EF4-FFF2-40B4-BE49-F238E27FC236}">
                <a16:creationId xmlns:a16="http://schemas.microsoft.com/office/drawing/2014/main" id="{E532640E-D295-4BCE-B599-64ACA689A5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967BEF-E717-4764-8565-DC7AD950277F}"/>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29726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7C0564B-5DE1-4FB2-8399-CF1AF1B46F9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B869AD-7599-4DF3-963A-C3950E5AE42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CE7226-D864-4AAB-8E50-1D7459EFB687}"/>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5" name="フッター プレースホルダー 4">
            <a:extLst>
              <a:ext uri="{FF2B5EF4-FFF2-40B4-BE49-F238E27FC236}">
                <a16:creationId xmlns:a16="http://schemas.microsoft.com/office/drawing/2014/main" id="{3A4BD1AE-CC70-486D-AD89-9AE33436D1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B1FE9A-343C-43E1-88EA-A945513414F7}"/>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138778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65DB2-8405-4492-BEE4-3AE9F5271A5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335EE3-D540-4461-A784-014C62D7C40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DDA9EF-44BD-4D10-A741-F9F33FF3C796}"/>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5" name="フッター プレースホルダー 4">
            <a:extLst>
              <a:ext uri="{FF2B5EF4-FFF2-40B4-BE49-F238E27FC236}">
                <a16:creationId xmlns:a16="http://schemas.microsoft.com/office/drawing/2014/main" id="{CE58C546-68A1-4A93-9093-C562B72D3F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33A912-3158-47C7-A02A-4CB2717065DF}"/>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168974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D1E1B7-75D6-48D0-8F95-108FD8F3EA1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68C070-E14E-4BBC-A110-B02952098C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6236E5B-F68D-4A81-9D16-14E9B4006487}"/>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5" name="フッター プレースホルダー 4">
            <a:extLst>
              <a:ext uri="{FF2B5EF4-FFF2-40B4-BE49-F238E27FC236}">
                <a16:creationId xmlns:a16="http://schemas.microsoft.com/office/drawing/2014/main" id="{3C0CD0B8-4D2C-46E1-9954-EDF5D1EFE9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3E3A2C-9340-4A42-A5AD-205DAE52504E}"/>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335001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B43E5E-0161-4AC5-B062-2E6A039DA9E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49CE4C-41CD-4FEC-8A30-4C2B6CD972A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52111C7-0F71-4FDB-9744-9F7580D7DA1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2E0AEB8-B355-4BA0-8031-685EF14A2DD0}"/>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6" name="フッター プレースホルダー 5">
            <a:extLst>
              <a:ext uri="{FF2B5EF4-FFF2-40B4-BE49-F238E27FC236}">
                <a16:creationId xmlns:a16="http://schemas.microsoft.com/office/drawing/2014/main" id="{20E38495-943A-4A59-BAC0-6C9923D554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F1FEEC2-8F16-4E4B-94E0-85275394B843}"/>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310126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EEC742-9100-4DEC-9138-0E7F7416782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3D043B-158C-48AC-8E66-CAB3011D73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7E9B365-3953-410B-B5F8-171497290AA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E52BFE-D839-4D91-B861-5F117E495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03434F-2730-48ED-B9A5-64E0E79370D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AD0DC53-28CA-4096-879A-99F586DBBB38}"/>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8" name="フッター プレースホルダー 7">
            <a:extLst>
              <a:ext uri="{FF2B5EF4-FFF2-40B4-BE49-F238E27FC236}">
                <a16:creationId xmlns:a16="http://schemas.microsoft.com/office/drawing/2014/main" id="{4AC6C9B6-892D-48B3-9EDC-F4BEB9D99BF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E0CB8E7-266B-42F7-A6A0-EABA01C6815F}"/>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76724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22B36-08DB-45AA-B2E4-14B5F32E773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3D3A918-DA8E-4441-9457-ED0FBDC110C9}"/>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4" name="フッター プレースホルダー 3">
            <a:extLst>
              <a:ext uri="{FF2B5EF4-FFF2-40B4-BE49-F238E27FC236}">
                <a16:creationId xmlns:a16="http://schemas.microsoft.com/office/drawing/2014/main" id="{E4FC62AB-493A-4C5F-8B21-7540EC934C8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65D68D7-D462-4755-8339-18F86CE3E579}"/>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336622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7A2872F-1AAE-403D-B9A0-DB720DF359C0}"/>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3" name="フッター プレースホルダー 2">
            <a:extLst>
              <a:ext uri="{FF2B5EF4-FFF2-40B4-BE49-F238E27FC236}">
                <a16:creationId xmlns:a16="http://schemas.microsoft.com/office/drawing/2014/main" id="{913B90FA-4173-49FF-BCEA-8CEC9AD1890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1F755DA-27AB-42F8-910C-29B41DFD52DE}"/>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4019102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62052B-BA57-4BAE-813C-CA8A3ECEE0B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88BBDD-F340-43A6-B4EC-01C1585DE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42D0181-79A0-49E5-8FF0-43B1DF0E3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8AC0A6F-F742-48B8-A16B-6273BB59443D}"/>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6" name="フッター プレースホルダー 5">
            <a:extLst>
              <a:ext uri="{FF2B5EF4-FFF2-40B4-BE49-F238E27FC236}">
                <a16:creationId xmlns:a16="http://schemas.microsoft.com/office/drawing/2014/main" id="{56F4AF87-6BCC-43B1-8F1B-712277B757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00D03E-91A8-4B8C-A96F-C99219CB7050}"/>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33818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B40507-F714-4C17-B7E3-6985A8D4283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1D39008-19DC-4F0E-BC00-5EFE17999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6A267BF-0BD9-4538-B299-0B4BF8534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1D228E-78E5-4B0A-AF6D-06EB9A188711}"/>
              </a:ext>
            </a:extLst>
          </p:cNvPr>
          <p:cNvSpPr>
            <a:spLocks noGrp="1"/>
          </p:cNvSpPr>
          <p:nvPr>
            <p:ph type="dt" sz="half" idx="10"/>
          </p:nvPr>
        </p:nvSpPr>
        <p:spPr/>
        <p:txBody>
          <a:bodyPr/>
          <a:lstStyle/>
          <a:p>
            <a:fld id="{67477221-76D2-4139-AD64-B413233E3F0F}" type="datetimeFigureOut">
              <a:rPr kumimoji="1" lang="ja-JP" altLang="en-US" smtClean="0"/>
              <a:t>2022/3/29</a:t>
            </a:fld>
            <a:endParaRPr kumimoji="1" lang="ja-JP" altLang="en-US"/>
          </a:p>
        </p:txBody>
      </p:sp>
      <p:sp>
        <p:nvSpPr>
          <p:cNvPr id="6" name="フッター プレースホルダー 5">
            <a:extLst>
              <a:ext uri="{FF2B5EF4-FFF2-40B4-BE49-F238E27FC236}">
                <a16:creationId xmlns:a16="http://schemas.microsoft.com/office/drawing/2014/main" id="{DCC0FFCB-390E-49D3-B6B2-76A68BF133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D54490-336B-40F4-8234-7E303AD7D57D}"/>
              </a:ext>
            </a:extLst>
          </p:cNvPr>
          <p:cNvSpPr>
            <a:spLocks noGrp="1"/>
          </p:cNvSpPr>
          <p:nvPr>
            <p:ph type="sldNum" sz="quarter" idx="12"/>
          </p:nvPr>
        </p:nvSpPr>
        <p:spPr/>
        <p:txBody>
          <a:body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112499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1B5237D-0A28-477E-914C-3EE145121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4DB265-631E-4A69-9920-F64638610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E7004B-C78F-4258-BCE8-9D506C43D9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77221-76D2-4139-AD64-B413233E3F0F}" type="datetimeFigureOut">
              <a:rPr kumimoji="1" lang="ja-JP" altLang="en-US" smtClean="0"/>
              <a:t>2022/3/29</a:t>
            </a:fld>
            <a:endParaRPr kumimoji="1" lang="ja-JP" altLang="en-US"/>
          </a:p>
        </p:txBody>
      </p:sp>
      <p:sp>
        <p:nvSpPr>
          <p:cNvPr id="5" name="フッター プレースホルダー 4">
            <a:extLst>
              <a:ext uri="{FF2B5EF4-FFF2-40B4-BE49-F238E27FC236}">
                <a16:creationId xmlns:a16="http://schemas.microsoft.com/office/drawing/2014/main" id="{F7990924-3EA2-40C2-95EB-69ED674A7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F64EDF9-15E0-4361-917E-C914BDD6AA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35891-7B7A-49EE-8FD5-7E06CD6E5B3E}" type="slidenum">
              <a:rPr kumimoji="1" lang="ja-JP" altLang="en-US" smtClean="0"/>
              <a:t>‹#›</a:t>
            </a:fld>
            <a:endParaRPr kumimoji="1" lang="ja-JP" altLang="en-US"/>
          </a:p>
        </p:txBody>
      </p:sp>
    </p:spTree>
    <p:extLst>
      <p:ext uri="{BB962C8B-B14F-4D97-AF65-F5344CB8AC3E}">
        <p14:creationId xmlns:p14="http://schemas.microsoft.com/office/powerpoint/2010/main" val="3678146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D089519-24F4-46D3-90C5-145B813BAA9E}"/>
              </a:ext>
            </a:extLst>
          </p:cNvPr>
          <p:cNvPicPr>
            <a:picLocks noChangeAspect="1"/>
          </p:cNvPicPr>
          <p:nvPr/>
        </p:nvPicPr>
        <p:blipFill rotWithShape="1">
          <a:blip r:embed="rId2"/>
          <a:srcRect r="11229"/>
          <a:stretch/>
        </p:blipFill>
        <p:spPr>
          <a:xfrm>
            <a:off x="319721" y="102149"/>
            <a:ext cx="5604829" cy="6653702"/>
          </a:xfrm>
          <a:prstGeom prst="rect">
            <a:avLst/>
          </a:prstGeom>
          <a:ln>
            <a:solidFill>
              <a:schemeClr val="accent3">
                <a:lumMod val="40000"/>
                <a:lumOff val="60000"/>
              </a:schemeClr>
            </a:solidFill>
          </a:ln>
        </p:spPr>
      </p:pic>
      <p:cxnSp>
        <p:nvCxnSpPr>
          <p:cNvPr id="6" name="直線矢印コネクタ 5">
            <a:extLst>
              <a:ext uri="{FF2B5EF4-FFF2-40B4-BE49-F238E27FC236}">
                <a16:creationId xmlns:a16="http://schemas.microsoft.com/office/drawing/2014/main" id="{776445F9-FC56-4A5B-AD34-C948A5AD0447}"/>
              </a:ext>
            </a:extLst>
          </p:cNvPr>
          <p:cNvCxnSpPr/>
          <p:nvPr/>
        </p:nvCxnSpPr>
        <p:spPr>
          <a:xfrm flipV="1">
            <a:off x="3476625" y="586596"/>
            <a:ext cx="2314755" cy="655608"/>
          </a:xfrm>
          <a:prstGeom prst="straightConnector1">
            <a:avLst/>
          </a:prstGeom>
          <a:ln w="25400">
            <a:solidFill>
              <a:srgbClr val="00FF00">
                <a:alpha val="99000"/>
              </a:srgbClr>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15" name="フリーフォーム: 図形 14">
            <a:extLst>
              <a:ext uri="{FF2B5EF4-FFF2-40B4-BE49-F238E27FC236}">
                <a16:creationId xmlns:a16="http://schemas.microsoft.com/office/drawing/2014/main" id="{57C316A1-567A-4813-896A-24991D01C1B6}"/>
              </a:ext>
            </a:extLst>
          </p:cNvPr>
          <p:cNvSpPr/>
          <p:nvPr/>
        </p:nvSpPr>
        <p:spPr>
          <a:xfrm>
            <a:off x="3390899" y="953823"/>
            <a:ext cx="1247775" cy="1341701"/>
          </a:xfrm>
          <a:custGeom>
            <a:avLst/>
            <a:gdLst>
              <a:gd name="connsiteX0" fmla="*/ 0 w 1171575"/>
              <a:gd name="connsiteY0" fmla="*/ 472016 h 1300691"/>
              <a:gd name="connsiteX1" fmla="*/ 114300 w 1171575"/>
              <a:gd name="connsiteY1" fmla="*/ 71966 h 1300691"/>
              <a:gd name="connsiteX2" fmla="*/ 333375 w 1171575"/>
              <a:gd name="connsiteY2" fmla="*/ 14816 h 1300691"/>
              <a:gd name="connsiteX3" fmla="*/ 581025 w 1171575"/>
              <a:gd name="connsiteY3" fmla="*/ 243416 h 1300691"/>
              <a:gd name="connsiteX4" fmla="*/ 638175 w 1171575"/>
              <a:gd name="connsiteY4" fmla="*/ 729191 h 1300691"/>
              <a:gd name="connsiteX5" fmla="*/ 771525 w 1171575"/>
              <a:gd name="connsiteY5" fmla="*/ 976841 h 1300691"/>
              <a:gd name="connsiteX6" fmla="*/ 1066800 w 1171575"/>
              <a:gd name="connsiteY6" fmla="*/ 1234016 h 1300691"/>
              <a:gd name="connsiteX7" fmla="*/ 1171575 w 1171575"/>
              <a:gd name="connsiteY7" fmla="*/ 1300691 h 1300691"/>
              <a:gd name="connsiteX0" fmla="*/ 0 w 1238250"/>
              <a:gd name="connsiteY0" fmla="*/ 721412 h 1311962"/>
              <a:gd name="connsiteX1" fmla="*/ 180975 w 1238250"/>
              <a:gd name="connsiteY1" fmla="*/ 83237 h 1311962"/>
              <a:gd name="connsiteX2" fmla="*/ 400050 w 1238250"/>
              <a:gd name="connsiteY2" fmla="*/ 26087 h 1311962"/>
              <a:gd name="connsiteX3" fmla="*/ 647700 w 1238250"/>
              <a:gd name="connsiteY3" fmla="*/ 254687 h 1311962"/>
              <a:gd name="connsiteX4" fmla="*/ 704850 w 1238250"/>
              <a:gd name="connsiteY4" fmla="*/ 740462 h 1311962"/>
              <a:gd name="connsiteX5" fmla="*/ 838200 w 1238250"/>
              <a:gd name="connsiteY5" fmla="*/ 988112 h 1311962"/>
              <a:gd name="connsiteX6" fmla="*/ 1133475 w 1238250"/>
              <a:gd name="connsiteY6" fmla="*/ 1245287 h 1311962"/>
              <a:gd name="connsiteX7" fmla="*/ 1238250 w 1238250"/>
              <a:gd name="connsiteY7" fmla="*/ 1311962 h 1311962"/>
              <a:gd name="connsiteX0" fmla="*/ 0 w 1247775"/>
              <a:gd name="connsiteY0" fmla="*/ 943602 h 1324602"/>
              <a:gd name="connsiteX1" fmla="*/ 190500 w 1247775"/>
              <a:gd name="connsiteY1" fmla="*/ 95877 h 1324602"/>
              <a:gd name="connsiteX2" fmla="*/ 409575 w 1247775"/>
              <a:gd name="connsiteY2" fmla="*/ 38727 h 1324602"/>
              <a:gd name="connsiteX3" fmla="*/ 657225 w 1247775"/>
              <a:gd name="connsiteY3" fmla="*/ 267327 h 1324602"/>
              <a:gd name="connsiteX4" fmla="*/ 714375 w 1247775"/>
              <a:gd name="connsiteY4" fmla="*/ 753102 h 1324602"/>
              <a:gd name="connsiteX5" fmla="*/ 847725 w 1247775"/>
              <a:gd name="connsiteY5" fmla="*/ 1000752 h 1324602"/>
              <a:gd name="connsiteX6" fmla="*/ 1143000 w 1247775"/>
              <a:gd name="connsiteY6" fmla="*/ 1257927 h 1324602"/>
              <a:gd name="connsiteX7" fmla="*/ 1247775 w 1247775"/>
              <a:gd name="connsiteY7" fmla="*/ 1324602 h 1324602"/>
              <a:gd name="connsiteX0" fmla="*/ 0 w 1247775"/>
              <a:gd name="connsiteY0" fmla="*/ 943602 h 1324602"/>
              <a:gd name="connsiteX1" fmla="*/ 190500 w 1247775"/>
              <a:gd name="connsiteY1" fmla="*/ 95877 h 1324602"/>
              <a:gd name="connsiteX2" fmla="*/ 409575 w 1247775"/>
              <a:gd name="connsiteY2" fmla="*/ 38727 h 1324602"/>
              <a:gd name="connsiteX3" fmla="*/ 657225 w 1247775"/>
              <a:gd name="connsiteY3" fmla="*/ 267327 h 1324602"/>
              <a:gd name="connsiteX4" fmla="*/ 714375 w 1247775"/>
              <a:gd name="connsiteY4" fmla="*/ 753102 h 1324602"/>
              <a:gd name="connsiteX5" fmla="*/ 847725 w 1247775"/>
              <a:gd name="connsiteY5" fmla="*/ 1000752 h 1324602"/>
              <a:gd name="connsiteX6" fmla="*/ 1143000 w 1247775"/>
              <a:gd name="connsiteY6" fmla="*/ 1257927 h 1324602"/>
              <a:gd name="connsiteX7" fmla="*/ 1247775 w 1247775"/>
              <a:gd name="connsiteY7" fmla="*/ 1324602 h 1324602"/>
              <a:gd name="connsiteX0" fmla="*/ 0 w 1247775"/>
              <a:gd name="connsiteY0" fmla="*/ 960701 h 1341701"/>
              <a:gd name="connsiteX1" fmla="*/ 190500 w 1247775"/>
              <a:gd name="connsiteY1" fmla="*/ 112976 h 1341701"/>
              <a:gd name="connsiteX2" fmla="*/ 504825 w 1247775"/>
              <a:gd name="connsiteY2" fmla="*/ 27251 h 1341701"/>
              <a:gd name="connsiteX3" fmla="*/ 657225 w 1247775"/>
              <a:gd name="connsiteY3" fmla="*/ 284426 h 1341701"/>
              <a:gd name="connsiteX4" fmla="*/ 714375 w 1247775"/>
              <a:gd name="connsiteY4" fmla="*/ 770201 h 1341701"/>
              <a:gd name="connsiteX5" fmla="*/ 847725 w 1247775"/>
              <a:gd name="connsiteY5" fmla="*/ 1017851 h 1341701"/>
              <a:gd name="connsiteX6" fmla="*/ 1143000 w 1247775"/>
              <a:gd name="connsiteY6" fmla="*/ 1275026 h 1341701"/>
              <a:gd name="connsiteX7" fmla="*/ 1247775 w 1247775"/>
              <a:gd name="connsiteY7" fmla="*/ 1341701 h 1341701"/>
              <a:gd name="connsiteX0" fmla="*/ 0 w 1247775"/>
              <a:gd name="connsiteY0" fmla="*/ 960701 h 1341701"/>
              <a:gd name="connsiteX1" fmla="*/ 190500 w 1247775"/>
              <a:gd name="connsiteY1" fmla="*/ 112976 h 1341701"/>
              <a:gd name="connsiteX2" fmla="*/ 504825 w 1247775"/>
              <a:gd name="connsiteY2" fmla="*/ 27251 h 1341701"/>
              <a:gd name="connsiteX3" fmla="*/ 657225 w 1247775"/>
              <a:gd name="connsiteY3" fmla="*/ 284426 h 1341701"/>
              <a:gd name="connsiteX4" fmla="*/ 723900 w 1247775"/>
              <a:gd name="connsiteY4" fmla="*/ 684476 h 1341701"/>
              <a:gd name="connsiteX5" fmla="*/ 847725 w 1247775"/>
              <a:gd name="connsiteY5" fmla="*/ 1017851 h 1341701"/>
              <a:gd name="connsiteX6" fmla="*/ 1143000 w 1247775"/>
              <a:gd name="connsiteY6" fmla="*/ 1275026 h 1341701"/>
              <a:gd name="connsiteX7" fmla="*/ 1247775 w 1247775"/>
              <a:gd name="connsiteY7" fmla="*/ 1341701 h 1341701"/>
              <a:gd name="connsiteX0" fmla="*/ 0 w 1247775"/>
              <a:gd name="connsiteY0" fmla="*/ 960701 h 1341701"/>
              <a:gd name="connsiteX1" fmla="*/ 190500 w 1247775"/>
              <a:gd name="connsiteY1" fmla="*/ 112976 h 1341701"/>
              <a:gd name="connsiteX2" fmla="*/ 504825 w 1247775"/>
              <a:gd name="connsiteY2" fmla="*/ 27251 h 1341701"/>
              <a:gd name="connsiteX3" fmla="*/ 657225 w 1247775"/>
              <a:gd name="connsiteY3" fmla="*/ 284426 h 1341701"/>
              <a:gd name="connsiteX4" fmla="*/ 723900 w 1247775"/>
              <a:gd name="connsiteY4" fmla="*/ 684476 h 1341701"/>
              <a:gd name="connsiteX5" fmla="*/ 885825 w 1247775"/>
              <a:gd name="connsiteY5" fmla="*/ 1027376 h 1341701"/>
              <a:gd name="connsiteX6" fmla="*/ 1143000 w 1247775"/>
              <a:gd name="connsiteY6" fmla="*/ 1275026 h 1341701"/>
              <a:gd name="connsiteX7" fmla="*/ 1247775 w 1247775"/>
              <a:gd name="connsiteY7" fmla="*/ 1341701 h 134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7775" h="1341701">
                <a:moveTo>
                  <a:pt x="0" y="960701"/>
                </a:moveTo>
                <a:cubicBezTo>
                  <a:pt x="10319" y="427301"/>
                  <a:pt x="106363" y="268551"/>
                  <a:pt x="190500" y="112976"/>
                </a:cubicBezTo>
                <a:cubicBezTo>
                  <a:pt x="274637" y="-42599"/>
                  <a:pt x="427038" y="-1324"/>
                  <a:pt x="504825" y="27251"/>
                </a:cubicBezTo>
                <a:cubicBezTo>
                  <a:pt x="582612" y="55826"/>
                  <a:pt x="620712" y="174888"/>
                  <a:pt x="657225" y="284426"/>
                </a:cubicBezTo>
                <a:cubicBezTo>
                  <a:pt x="693738" y="393964"/>
                  <a:pt x="685800" y="560651"/>
                  <a:pt x="723900" y="684476"/>
                </a:cubicBezTo>
                <a:cubicBezTo>
                  <a:pt x="762000" y="808301"/>
                  <a:pt x="815975" y="928951"/>
                  <a:pt x="885825" y="1027376"/>
                </a:cubicBezTo>
                <a:cubicBezTo>
                  <a:pt x="955675" y="1125801"/>
                  <a:pt x="1076325" y="1221051"/>
                  <a:pt x="1143000" y="1275026"/>
                </a:cubicBezTo>
                <a:cubicBezTo>
                  <a:pt x="1209675" y="1329001"/>
                  <a:pt x="1228725" y="1335351"/>
                  <a:pt x="1247775" y="1341701"/>
                </a:cubicBezTo>
              </a:path>
            </a:pathLst>
          </a:custGeom>
          <a:noFill/>
          <a:ln w="25400">
            <a:solidFill>
              <a:schemeClr val="accent2">
                <a:lumMod val="60000"/>
                <a:lumOff val="40000"/>
              </a:schemeClr>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a:extLst>
              <a:ext uri="{FF2B5EF4-FFF2-40B4-BE49-F238E27FC236}">
                <a16:creationId xmlns:a16="http://schemas.microsoft.com/office/drawing/2014/main" id="{B8C9BD08-3F59-4167-9089-6030C3890D66}"/>
              </a:ext>
            </a:extLst>
          </p:cNvPr>
          <p:cNvCxnSpPr>
            <a:cxnSpLocks/>
          </p:cNvCxnSpPr>
          <p:nvPr/>
        </p:nvCxnSpPr>
        <p:spPr>
          <a:xfrm flipH="1" flipV="1">
            <a:off x="2628900" y="219076"/>
            <a:ext cx="733425" cy="1362074"/>
          </a:xfrm>
          <a:prstGeom prst="straightConnector1">
            <a:avLst/>
          </a:prstGeom>
          <a:ln w="254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331743B8-D582-459E-89C0-0DF47621C6BD}"/>
              </a:ext>
            </a:extLst>
          </p:cNvPr>
          <p:cNvCxnSpPr/>
          <p:nvPr/>
        </p:nvCxnSpPr>
        <p:spPr>
          <a:xfrm flipH="1" flipV="1">
            <a:off x="1733550" y="314325"/>
            <a:ext cx="1285875" cy="1600200"/>
          </a:xfrm>
          <a:prstGeom prst="straightConnector1">
            <a:avLst/>
          </a:prstGeom>
          <a:ln w="25400">
            <a:solidFill>
              <a:srgbClr val="66CCFF"/>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1A880F61-2D48-49BA-B3A8-7C0A65B77CB1}"/>
              </a:ext>
            </a:extLst>
          </p:cNvPr>
          <p:cNvCxnSpPr/>
          <p:nvPr/>
        </p:nvCxnSpPr>
        <p:spPr>
          <a:xfrm flipH="1" flipV="1">
            <a:off x="1057275" y="1242204"/>
            <a:ext cx="1571625" cy="186546"/>
          </a:xfrm>
          <a:prstGeom prst="straightConnector1">
            <a:avLst/>
          </a:prstGeom>
          <a:ln w="25400">
            <a:solidFill>
              <a:srgbClr val="00B0F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フリーフォーム: 図形 22">
            <a:extLst>
              <a:ext uri="{FF2B5EF4-FFF2-40B4-BE49-F238E27FC236}">
                <a16:creationId xmlns:a16="http://schemas.microsoft.com/office/drawing/2014/main" id="{2510F563-A6C5-4162-B8BD-524CBE10811C}"/>
              </a:ext>
            </a:extLst>
          </p:cNvPr>
          <p:cNvSpPr/>
          <p:nvPr/>
        </p:nvSpPr>
        <p:spPr>
          <a:xfrm flipH="1">
            <a:off x="1092586" y="1467363"/>
            <a:ext cx="2085975" cy="1478494"/>
          </a:xfrm>
          <a:custGeom>
            <a:avLst/>
            <a:gdLst>
              <a:gd name="connsiteX0" fmla="*/ 0 w 1171575"/>
              <a:gd name="connsiteY0" fmla="*/ 472016 h 1300691"/>
              <a:gd name="connsiteX1" fmla="*/ 114300 w 1171575"/>
              <a:gd name="connsiteY1" fmla="*/ 71966 h 1300691"/>
              <a:gd name="connsiteX2" fmla="*/ 333375 w 1171575"/>
              <a:gd name="connsiteY2" fmla="*/ 14816 h 1300691"/>
              <a:gd name="connsiteX3" fmla="*/ 581025 w 1171575"/>
              <a:gd name="connsiteY3" fmla="*/ 243416 h 1300691"/>
              <a:gd name="connsiteX4" fmla="*/ 638175 w 1171575"/>
              <a:gd name="connsiteY4" fmla="*/ 729191 h 1300691"/>
              <a:gd name="connsiteX5" fmla="*/ 771525 w 1171575"/>
              <a:gd name="connsiteY5" fmla="*/ 976841 h 1300691"/>
              <a:gd name="connsiteX6" fmla="*/ 1066800 w 1171575"/>
              <a:gd name="connsiteY6" fmla="*/ 1234016 h 1300691"/>
              <a:gd name="connsiteX7" fmla="*/ 1171575 w 1171575"/>
              <a:gd name="connsiteY7" fmla="*/ 1300691 h 1300691"/>
              <a:gd name="connsiteX0" fmla="*/ 0 w 1238250"/>
              <a:gd name="connsiteY0" fmla="*/ 721412 h 1311962"/>
              <a:gd name="connsiteX1" fmla="*/ 180975 w 1238250"/>
              <a:gd name="connsiteY1" fmla="*/ 83237 h 1311962"/>
              <a:gd name="connsiteX2" fmla="*/ 400050 w 1238250"/>
              <a:gd name="connsiteY2" fmla="*/ 26087 h 1311962"/>
              <a:gd name="connsiteX3" fmla="*/ 647700 w 1238250"/>
              <a:gd name="connsiteY3" fmla="*/ 254687 h 1311962"/>
              <a:gd name="connsiteX4" fmla="*/ 704850 w 1238250"/>
              <a:gd name="connsiteY4" fmla="*/ 740462 h 1311962"/>
              <a:gd name="connsiteX5" fmla="*/ 838200 w 1238250"/>
              <a:gd name="connsiteY5" fmla="*/ 988112 h 1311962"/>
              <a:gd name="connsiteX6" fmla="*/ 1133475 w 1238250"/>
              <a:gd name="connsiteY6" fmla="*/ 1245287 h 1311962"/>
              <a:gd name="connsiteX7" fmla="*/ 1238250 w 1238250"/>
              <a:gd name="connsiteY7" fmla="*/ 1311962 h 1311962"/>
              <a:gd name="connsiteX0" fmla="*/ 0 w 1247775"/>
              <a:gd name="connsiteY0" fmla="*/ 943602 h 1324602"/>
              <a:gd name="connsiteX1" fmla="*/ 190500 w 1247775"/>
              <a:gd name="connsiteY1" fmla="*/ 95877 h 1324602"/>
              <a:gd name="connsiteX2" fmla="*/ 409575 w 1247775"/>
              <a:gd name="connsiteY2" fmla="*/ 38727 h 1324602"/>
              <a:gd name="connsiteX3" fmla="*/ 657225 w 1247775"/>
              <a:gd name="connsiteY3" fmla="*/ 267327 h 1324602"/>
              <a:gd name="connsiteX4" fmla="*/ 714375 w 1247775"/>
              <a:gd name="connsiteY4" fmla="*/ 753102 h 1324602"/>
              <a:gd name="connsiteX5" fmla="*/ 847725 w 1247775"/>
              <a:gd name="connsiteY5" fmla="*/ 1000752 h 1324602"/>
              <a:gd name="connsiteX6" fmla="*/ 1143000 w 1247775"/>
              <a:gd name="connsiteY6" fmla="*/ 1257927 h 1324602"/>
              <a:gd name="connsiteX7" fmla="*/ 1247775 w 1247775"/>
              <a:gd name="connsiteY7" fmla="*/ 1324602 h 1324602"/>
              <a:gd name="connsiteX0" fmla="*/ 0 w 1247775"/>
              <a:gd name="connsiteY0" fmla="*/ 943602 h 1324602"/>
              <a:gd name="connsiteX1" fmla="*/ 190500 w 1247775"/>
              <a:gd name="connsiteY1" fmla="*/ 95877 h 1324602"/>
              <a:gd name="connsiteX2" fmla="*/ 409575 w 1247775"/>
              <a:gd name="connsiteY2" fmla="*/ 38727 h 1324602"/>
              <a:gd name="connsiteX3" fmla="*/ 657225 w 1247775"/>
              <a:gd name="connsiteY3" fmla="*/ 267327 h 1324602"/>
              <a:gd name="connsiteX4" fmla="*/ 714375 w 1247775"/>
              <a:gd name="connsiteY4" fmla="*/ 753102 h 1324602"/>
              <a:gd name="connsiteX5" fmla="*/ 847725 w 1247775"/>
              <a:gd name="connsiteY5" fmla="*/ 1000752 h 1324602"/>
              <a:gd name="connsiteX6" fmla="*/ 1143000 w 1247775"/>
              <a:gd name="connsiteY6" fmla="*/ 1257927 h 1324602"/>
              <a:gd name="connsiteX7" fmla="*/ 1247775 w 1247775"/>
              <a:gd name="connsiteY7" fmla="*/ 1324602 h 1324602"/>
              <a:gd name="connsiteX0" fmla="*/ 0 w 1247775"/>
              <a:gd name="connsiteY0" fmla="*/ 960701 h 1341701"/>
              <a:gd name="connsiteX1" fmla="*/ 190500 w 1247775"/>
              <a:gd name="connsiteY1" fmla="*/ 112976 h 1341701"/>
              <a:gd name="connsiteX2" fmla="*/ 504825 w 1247775"/>
              <a:gd name="connsiteY2" fmla="*/ 27251 h 1341701"/>
              <a:gd name="connsiteX3" fmla="*/ 657225 w 1247775"/>
              <a:gd name="connsiteY3" fmla="*/ 284426 h 1341701"/>
              <a:gd name="connsiteX4" fmla="*/ 714375 w 1247775"/>
              <a:gd name="connsiteY4" fmla="*/ 770201 h 1341701"/>
              <a:gd name="connsiteX5" fmla="*/ 847725 w 1247775"/>
              <a:gd name="connsiteY5" fmla="*/ 1017851 h 1341701"/>
              <a:gd name="connsiteX6" fmla="*/ 1143000 w 1247775"/>
              <a:gd name="connsiteY6" fmla="*/ 1275026 h 1341701"/>
              <a:gd name="connsiteX7" fmla="*/ 1247775 w 1247775"/>
              <a:gd name="connsiteY7" fmla="*/ 1341701 h 1341701"/>
              <a:gd name="connsiteX0" fmla="*/ 0 w 1247775"/>
              <a:gd name="connsiteY0" fmla="*/ 960701 h 1341701"/>
              <a:gd name="connsiteX1" fmla="*/ 190500 w 1247775"/>
              <a:gd name="connsiteY1" fmla="*/ 112976 h 1341701"/>
              <a:gd name="connsiteX2" fmla="*/ 504825 w 1247775"/>
              <a:gd name="connsiteY2" fmla="*/ 27251 h 1341701"/>
              <a:gd name="connsiteX3" fmla="*/ 657225 w 1247775"/>
              <a:gd name="connsiteY3" fmla="*/ 284426 h 1341701"/>
              <a:gd name="connsiteX4" fmla="*/ 723900 w 1247775"/>
              <a:gd name="connsiteY4" fmla="*/ 684476 h 1341701"/>
              <a:gd name="connsiteX5" fmla="*/ 847725 w 1247775"/>
              <a:gd name="connsiteY5" fmla="*/ 1017851 h 1341701"/>
              <a:gd name="connsiteX6" fmla="*/ 1143000 w 1247775"/>
              <a:gd name="connsiteY6" fmla="*/ 1275026 h 1341701"/>
              <a:gd name="connsiteX7" fmla="*/ 1247775 w 1247775"/>
              <a:gd name="connsiteY7" fmla="*/ 1341701 h 1341701"/>
              <a:gd name="connsiteX0" fmla="*/ 0 w 1247775"/>
              <a:gd name="connsiteY0" fmla="*/ 960701 h 1341701"/>
              <a:gd name="connsiteX1" fmla="*/ 190500 w 1247775"/>
              <a:gd name="connsiteY1" fmla="*/ 112976 h 1341701"/>
              <a:gd name="connsiteX2" fmla="*/ 504825 w 1247775"/>
              <a:gd name="connsiteY2" fmla="*/ 27251 h 1341701"/>
              <a:gd name="connsiteX3" fmla="*/ 657225 w 1247775"/>
              <a:gd name="connsiteY3" fmla="*/ 284426 h 1341701"/>
              <a:gd name="connsiteX4" fmla="*/ 723900 w 1247775"/>
              <a:gd name="connsiteY4" fmla="*/ 684476 h 1341701"/>
              <a:gd name="connsiteX5" fmla="*/ 885825 w 1247775"/>
              <a:gd name="connsiteY5" fmla="*/ 1027376 h 1341701"/>
              <a:gd name="connsiteX6" fmla="*/ 1143000 w 1247775"/>
              <a:gd name="connsiteY6" fmla="*/ 1275026 h 1341701"/>
              <a:gd name="connsiteX7" fmla="*/ 1247775 w 1247775"/>
              <a:gd name="connsiteY7" fmla="*/ 1341701 h 1341701"/>
              <a:gd name="connsiteX0" fmla="*/ 0 w 1247775"/>
              <a:gd name="connsiteY0" fmla="*/ 937486 h 1318486"/>
              <a:gd name="connsiteX1" fmla="*/ 333375 w 1247775"/>
              <a:gd name="connsiteY1" fmla="*/ 461236 h 1318486"/>
              <a:gd name="connsiteX2" fmla="*/ 504825 w 1247775"/>
              <a:gd name="connsiteY2" fmla="*/ 4036 h 1318486"/>
              <a:gd name="connsiteX3" fmla="*/ 657225 w 1247775"/>
              <a:gd name="connsiteY3" fmla="*/ 261211 h 1318486"/>
              <a:gd name="connsiteX4" fmla="*/ 723900 w 1247775"/>
              <a:gd name="connsiteY4" fmla="*/ 661261 h 1318486"/>
              <a:gd name="connsiteX5" fmla="*/ 885825 w 1247775"/>
              <a:gd name="connsiteY5" fmla="*/ 1004161 h 1318486"/>
              <a:gd name="connsiteX6" fmla="*/ 1143000 w 1247775"/>
              <a:gd name="connsiteY6" fmla="*/ 1251811 h 1318486"/>
              <a:gd name="connsiteX7" fmla="*/ 1247775 w 1247775"/>
              <a:gd name="connsiteY7" fmla="*/ 1318486 h 1318486"/>
              <a:gd name="connsiteX0" fmla="*/ 0 w 1247775"/>
              <a:gd name="connsiteY0" fmla="*/ 681043 h 1062043"/>
              <a:gd name="connsiteX1" fmla="*/ 333375 w 1247775"/>
              <a:gd name="connsiteY1" fmla="*/ 204793 h 1062043"/>
              <a:gd name="connsiteX2" fmla="*/ 619125 w 1247775"/>
              <a:gd name="connsiteY2" fmla="*/ 185743 h 1062043"/>
              <a:gd name="connsiteX3" fmla="*/ 657225 w 1247775"/>
              <a:gd name="connsiteY3" fmla="*/ 4768 h 1062043"/>
              <a:gd name="connsiteX4" fmla="*/ 723900 w 1247775"/>
              <a:gd name="connsiteY4" fmla="*/ 404818 h 1062043"/>
              <a:gd name="connsiteX5" fmla="*/ 885825 w 1247775"/>
              <a:gd name="connsiteY5" fmla="*/ 747718 h 1062043"/>
              <a:gd name="connsiteX6" fmla="*/ 1143000 w 1247775"/>
              <a:gd name="connsiteY6" fmla="*/ 995368 h 1062043"/>
              <a:gd name="connsiteX7" fmla="*/ 1247775 w 1247775"/>
              <a:gd name="connsiteY7" fmla="*/ 1062043 h 1062043"/>
              <a:gd name="connsiteX0" fmla="*/ 0 w 1247775"/>
              <a:gd name="connsiteY0" fmla="*/ 529900 h 910900"/>
              <a:gd name="connsiteX1" fmla="*/ 333375 w 1247775"/>
              <a:gd name="connsiteY1" fmla="*/ 53650 h 910900"/>
              <a:gd name="connsiteX2" fmla="*/ 619125 w 1247775"/>
              <a:gd name="connsiteY2" fmla="*/ 34600 h 910900"/>
              <a:gd name="connsiteX3" fmla="*/ 923925 w 1247775"/>
              <a:gd name="connsiteY3" fmla="*/ 263200 h 910900"/>
              <a:gd name="connsiteX4" fmla="*/ 723900 w 1247775"/>
              <a:gd name="connsiteY4" fmla="*/ 253675 h 910900"/>
              <a:gd name="connsiteX5" fmla="*/ 885825 w 1247775"/>
              <a:gd name="connsiteY5" fmla="*/ 596575 h 910900"/>
              <a:gd name="connsiteX6" fmla="*/ 1143000 w 1247775"/>
              <a:gd name="connsiteY6" fmla="*/ 844225 h 910900"/>
              <a:gd name="connsiteX7" fmla="*/ 1247775 w 1247775"/>
              <a:gd name="connsiteY7" fmla="*/ 910900 h 910900"/>
              <a:gd name="connsiteX0" fmla="*/ 0 w 1247775"/>
              <a:gd name="connsiteY0" fmla="*/ 529900 h 910900"/>
              <a:gd name="connsiteX1" fmla="*/ 333375 w 1247775"/>
              <a:gd name="connsiteY1" fmla="*/ 53650 h 910900"/>
              <a:gd name="connsiteX2" fmla="*/ 619125 w 1247775"/>
              <a:gd name="connsiteY2" fmla="*/ 34600 h 910900"/>
              <a:gd name="connsiteX3" fmla="*/ 923925 w 1247775"/>
              <a:gd name="connsiteY3" fmla="*/ 263200 h 910900"/>
              <a:gd name="connsiteX4" fmla="*/ 1104900 w 1247775"/>
              <a:gd name="connsiteY4" fmla="*/ 539425 h 910900"/>
              <a:gd name="connsiteX5" fmla="*/ 885825 w 1247775"/>
              <a:gd name="connsiteY5" fmla="*/ 596575 h 910900"/>
              <a:gd name="connsiteX6" fmla="*/ 1143000 w 1247775"/>
              <a:gd name="connsiteY6" fmla="*/ 844225 h 910900"/>
              <a:gd name="connsiteX7" fmla="*/ 1247775 w 1247775"/>
              <a:gd name="connsiteY7" fmla="*/ 910900 h 910900"/>
              <a:gd name="connsiteX0" fmla="*/ 0 w 1247775"/>
              <a:gd name="connsiteY0" fmla="*/ 529900 h 910900"/>
              <a:gd name="connsiteX1" fmla="*/ 333375 w 1247775"/>
              <a:gd name="connsiteY1" fmla="*/ 53650 h 910900"/>
              <a:gd name="connsiteX2" fmla="*/ 619125 w 1247775"/>
              <a:gd name="connsiteY2" fmla="*/ 34600 h 910900"/>
              <a:gd name="connsiteX3" fmla="*/ 923925 w 1247775"/>
              <a:gd name="connsiteY3" fmla="*/ 263200 h 910900"/>
              <a:gd name="connsiteX4" fmla="*/ 1104900 w 1247775"/>
              <a:gd name="connsiteY4" fmla="*/ 539425 h 910900"/>
              <a:gd name="connsiteX5" fmla="*/ 1143000 w 1247775"/>
              <a:gd name="connsiteY5" fmla="*/ 844225 h 910900"/>
              <a:gd name="connsiteX6" fmla="*/ 1247775 w 1247775"/>
              <a:gd name="connsiteY6" fmla="*/ 910900 h 910900"/>
              <a:gd name="connsiteX0" fmla="*/ 0 w 1247775"/>
              <a:gd name="connsiteY0" fmla="*/ 529900 h 910900"/>
              <a:gd name="connsiteX1" fmla="*/ 333375 w 1247775"/>
              <a:gd name="connsiteY1" fmla="*/ 53650 h 910900"/>
              <a:gd name="connsiteX2" fmla="*/ 619125 w 1247775"/>
              <a:gd name="connsiteY2" fmla="*/ 34600 h 910900"/>
              <a:gd name="connsiteX3" fmla="*/ 923925 w 1247775"/>
              <a:gd name="connsiteY3" fmla="*/ 263200 h 910900"/>
              <a:gd name="connsiteX4" fmla="*/ 1104900 w 1247775"/>
              <a:gd name="connsiteY4" fmla="*/ 539425 h 910900"/>
              <a:gd name="connsiteX5" fmla="*/ 1171575 w 1247775"/>
              <a:gd name="connsiteY5" fmla="*/ 777550 h 910900"/>
              <a:gd name="connsiteX6" fmla="*/ 1247775 w 1247775"/>
              <a:gd name="connsiteY6" fmla="*/ 910900 h 910900"/>
              <a:gd name="connsiteX0" fmla="*/ 0 w 1695450"/>
              <a:gd name="connsiteY0" fmla="*/ 529900 h 1168075"/>
              <a:gd name="connsiteX1" fmla="*/ 333375 w 1695450"/>
              <a:gd name="connsiteY1" fmla="*/ 53650 h 1168075"/>
              <a:gd name="connsiteX2" fmla="*/ 619125 w 1695450"/>
              <a:gd name="connsiteY2" fmla="*/ 34600 h 1168075"/>
              <a:gd name="connsiteX3" fmla="*/ 923925 w 1695450"/>
              <a:gd name="connsiteY3" fmla="*/ 263200 h 1168075"/>
              <a:gd name="connsiteX4" fmla="*/ 1104900 w 1695450"/>
              <a:gd name="connsiteY4" fmla="*/ 539425 h 1168075"/>
              <a:gd name="connsiteX5" fmla="*/ 1171575 w 1695450"/>
              <a:gd name="connsiteY5" fmla="*/ 777550 h 1168075"/>
              <a:gd name="connsiteX6" fmla="*/ 1695450 w 1695450"/>
              <a:gd name="connsiteY6" fmla="*/ 1168075 h 1168075"/>
              <a:gd name="connsiteX0" fmla="*/ 0 w 1695450"/>
              <a:gd name="connsiteY0" fmla="*/ 529900 h 1168075"/>
              <a:gd name="connsiteX1" fmla="*/ 333375 w 1695450"/>
              <a:gd name="connsiteY1" fmla="*/ 53650 h 1168075"/>
              <a:gd name="connsiteX2" fmla="*/ 619125 w 1695450"/>
              <a:gd name="connsiteY2" fmla="*/ 34600 h 1168075"/>
              <a:gd name="connsiteX3" fmla="*/ 923925 w 1695450"/>
              <a:gd name="connsiteY3" fmla="*/ 263200 h 1168075"/>
              <a:gd name="connsiteX4" fmla="*/ 1104900 w 1695450"/>
              <a:gd name="connsiteY4" fmla="*/ 539425 h 1168075"/>
              <a:gd name="connsiteX5" fmla="*/ 1200150 w 1695450"/>
              <a:gd name="connsiteY5" fmla="*/ 777550 h 1168075"/>
              <a:gd name="connsiteX6" fmla="*/ 1695450 w 1695450"/>
              <a:gd name="connsiteY6" fmla="*/ 1168075 h 1168075"/>
              <a:gd name="connsiteX0" fmla="*/ 0 w 1695450"/>
              <a:gd name="connsiteY0" fmla="*/ 541988 h 1180163"/>
              <a:gd name="connsiteX1" fmla="*/ 304800 w 1695450"/>
              <a:gd name="connsiteY1" fmla="*/ 46688 h 1180163"/>
              <a:gd name="connsiteX2" fmla="*/ 619125 w 1695450"/>
              <a:gd name="connsiteY2" fmla="*/ 46688 h 1180163"/>
              <a:gd name="connsiteX3" fmla="*/ 923925 w 1695450"/>
              <a:gd name="connsiteY3" fmla="*/ 275288 h 1180163"/>
              <a:gd name="connsiteX4" fmla="*/ 1104900 w 1695450"/>
              <a:gd name="connsiteY4" fmla="*/ 551513 h 1180163"/>
              <a:gd name="connsiteX5" fmla="*/ 1200150 w 1695450"/>
              <a:gd name="connsiteY5" fmla="*/ 789638 h 1180163"/>
              <a:gd name="connsiteX6" fmla="*/ 1695450 w 1695450"/>
              <a:gd name="connsiteY6" fmla="*/ 1180163 h 1180163"/>
              <a:gd name="connsiteX0" fmla="*/ 0 w 1695450"/>
              <a:gd name="connsiteY0" fmla="*/ 519347 h 1157522"/>
              <a:gd name="connsiteX1" fmla="*/ 304800 w 1695450"/>
              <a:gd name="connsiteY1" fmla="*/ 24047 h 1157522"/>
              <a:gd name="connsiteX2" fmla="*/ 619125 w 1695450"/>
              <a:gd name="connsiteY2" fmla="*/ 24047 h 1157522"/>
              <a:gd name="connsiteX3" fmla="*/ 923925 w 1695450"/>
              <a:gd name="connsiteY3" fmla="*/ 252647 h 1157522"/>
              <a:gd name="connsiteX4" fmla="*/ 1104900 w 1695450"/>
              <a:gd name="connsiteY4" fmla="*/ 528872 h 1157522"/>
              <a:gd name="connsiteX5" fmla="*/ 1200150 w 1695450"/>
              <a:gd name="connsiteY5" fmla="*/ 766997 h 1157522"/>
              <a:gd name="connsiteX6" fmla="*/ 1695450 w 1695450"/>
              <a:gd name="connsiteY6" fmla="*/ 1157522 h 1157522"/>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104900 w 1695450"/>
              <a:gd name="connsiteY4" fmla="*/ 596657 h 1225307"/>
              <a:gd name="connsiteX5" fmla="*/ 1200150 w 1695450"/>
              <a:gd name="connsiteY5" fmla="*/ 834782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104900 w 1695450"/>
              <a:gd name="connsiteY4" fmla="*/ 596657 h 1225307"/>
              <a:gd name="connsiteX5" fmla="*/ 1190625 w 1695450"/>
              <a:gd name="connsiteY5" fmla="*/ 815732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076325 w 1695450"/>
              <a:gd name="connsiteY4" fmla="*/ 558557 h 1225307"/>
              <a:gd name="connsiteX5" fmla="*/ 1190625 w 1695450"/>
              <a:gd name="connsiteY5" fmla="*/ 815732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076325 w 1695450"/>
              <a:gd name="connsiteY4" fmla="*/ 558557 h 1225307"/>
              <a:gd name="connsiteX5" fmla="*/ 1190625 w 1695450"/>
              <a:gd name="connsiteY5" fmla="*/ 815732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076325 w 1695450"/>
              <a:gd name="connsiteY4" fmla="*/ 558557 h 1225307"/>
              <a:gd name="connsiteX5" fmla="*/ 1190625 w 1695450"/>
              <a:gd name="connsiteY5" fmla="*/ 815732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076325 w 1695450"/>
              <a:gd name="connsiteY4" fmla="*/ 558557 h 1225307"/>
              <a:gd name="connsiteX5" fmla="*/ 1285875 w 1695450"/>
              <a:gd name="connsiteY5" fmla="*/ 882407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076325 w 1695450"/>
              <a:gd name="connsiteY4" fmla="*/ 558557 h 1225307"/>
              <a:gd name="connsiteX5" fmla="*/ 1257300 w 1695450"/>
              <a:gd name="connsiteY5" fmla="*/ 834782 h 1225307"/>
              <a:gd name="connsiteX6" fmla="*/ 1695450 w 1695450"/>
              <a:gd name="connsiteY6" fmla="*/ 1225307 h 1225307"/>
              <a:gd name="connsiteX0" fmla="*/ 0 w 1695450"/>
              <a:gd name="connsiteY0" fmla="*/ 587132 h 1225307"/>
              <a:gd name="connsiteX1" fmla="*/ 247650 w 1695450"/>
              <a:gd name="connsiteY1" fmla="*/ 6107 h 1225307"/>
              <a:gd name="connsiteX2" fmla="*/ 619125 w 1695450"/>
              <a:gd name="connsiteY2" fmla="*/ 91832 h 1225307"/>
              <a:gd name="connsiteX3" fmla="*/ 923925 w 1695450"/>
              <a:gd name="connsiteY3" fmla="*/ 320432 h 1225307"/>
              <a:gd name="connsiteX4" fmla="*/ 1076325 w 1695450"/>
              <a:gd name="connsiteY4" fmla="*/ 558557 h 1225307"/>
              <a:gd name="connsiteX5" fmla="*/ 1257300 w 1695450"/>
              <a:gd name="connsiteY5" fmla="*/ 834782 h 1225307"/>
              <a:gd name="connsiteX6" fmla="*/ 1695450 w 1695450"/>
              <a:gd name="connsiteY6" fmla="*/ 1225307 h 1225307"/>
              <a:gd name="connsiteX0" fmla="*/ 0 w 1695450"/>
              <a:gd name="connsiteY0" fmla="*/ 586922 h 1225097"/>
              <a:gd name="connsiteX1" fmla="*/ 247650 w 1695450"/>
              <a:gd name="connsiteY1" fmla="*/ 5897 h 1225097"/>
              <a:gd name="connsiteX2" fmla="*/ 619125 w 1695450"/>
              <a:gd name="connsiteY2" fmla="*/ 91622 h 1225097"/>
              <a:gd name="connsiteX3" fmla="*/ 904875 w 1695450"/>
              <a:gd name="connsiteY3" fmla="*/ 301172 h 1225097"/>
              <a:gd name="connsiteX4" fmla="*/ 1076325 w 1695450"/>
              <a:gd name="connsiteY4" fmla="*/ 558347 h 1225097"/>
              <a:gd name="connsiteX5" fmla="*/ 1257300 w 1695450"/>
              <a:gd name="connsiteY5" fmla="*/ 834572 h 1225097"/>
              <a:gd name="connsiteX6" fmla="*/ 1695450 w 1695450"/>
              <a:gd name="connsiteY6" fmla="*/ 1225097 h 1225097"/>
              <a:gd name="connsiteX0" fmla="*/ 0 w 1695450"/>
              <a:gd name="connsiteY0" fmla="*/ 586922 h 1225097"/>
              <a:gd name="connsiteX1" fmla="*/ 247650 w 1695450"/>
              <a:gd name="connsiteY1" fmla="*/ 5897 h 1225097"/>
              <a:gd name="connsiteX2" fmla="*/ 619125 w 1695450"/>
              <a:gd name="connsiteY2" fmla="*/ 91622 h 1225097"/>
              <a:gd name="connsiteX3" fmla="*/ 904875 w 1695450"/>
              <a:gd name="connsiteY3" fmla="*/ 301172 h 1225097"/>
              <a:gd name="connsiteX4" fmla="*/ 1076325 w 1695450"/>
              <a:gd name="connsiteY4" fmla="*/ 558347 h 1225097"/>
              <a:gd name="connsiteX5" fmla="*/ 1257300 w 1695450"/>
              <a:gd name="connsiteY5" fmla="*/ 834572 h 1225097"/>
              <a:gd name="connsiteX6" fmla="*/ 1695450 w 1695450"/>
              <a:gd name="connsiteY6" fmla="*/ 1225097 h 1225097"/>
              <a:gd name="connsiteX0" fmla="*/ 0 w 2066925"/>
              <a:gd name="connsiteY0" fmla="*/ 586922 h 1387022"/>
              <a:gd name="connsiteX1" fmla="*/ 247650 w 2066925"/>
              <a:gd name="connsiteY1" fmla="*/ 5897 h 1387022"/>
              <a:gd name="connsiteX2" fmla="*/ 619125 w 2066925"/>
              <a:gd name="connsiteY2" fmla="*/ 91622 h 1387022"/>
              <a:gd name="connsiteX3" fmla="*/ 904875 w 2066925"/>
              <a:gd name="connsiteY3" fmla="*/ 301172 h 1387022"/>
              <a:gd name="connsiteX4" fmla="*/ 1076325 w 2066925"/>
              <a:gd name="connsiteY4" fmla="*/ 558347 h 1387022"/>
              <a:gd name="connsiteX5" fmla="*/ 1257300 w 2066925"/>
              <a:gd name="connsiteY5" fmla="*/ 834572 h 1387022"/>
              <a:gd name="connsiteX6" fmla="*/ 2066925 w 2066925"/>
              <a:gd name="connsiteY6" fmla="*/ 1387022 h 1387022"/>
              <a:gd name="connsiteX0" fmla="*/ 0 w 2066925"/>
              <a:gd name="connsiteY0" fmla="*/ 586922 h 1387022"/>
              <a:gd name="connsiteX1" fmla="*/ 247650 w 2066925"/>
              <a:gd name="connsiteY1" fmla="*/ 5897 h 1387022"/>
              <a:gd name="connsiteX2" fmla="*/ 619125 w 2066925"/>
              <a:gd name="connsiteY2" fmla="*/ 91622 h 1387022"/>
              <a:gd name="connsiteX3" fmla="*/ 904875 w 2066925"/>
              <a:gd name="connsiteY3" fmla="*/ 301172 h 1387022"/>
              <a:gd name="connsiteX4" fmla="*/ 1076325 w 2066925"/>
              <a:gd name="connsiteY4" fmla="*/ 558347 h 1387022"/>
              <a:gd name="connsiteX5" fmla="*/ 1257300 w 2066925"/>
              <a:gd name="connsiteY5" fmla="*/ 834572 h 1387022"/>
              <a:gd name="connsiteX6" fmla="*/ 2066925 w 2066925"/>
              <a:gd name="connsiteY6" fmla="*/ 1387022 h 1387022"/>
              <a:gd name="connsiteX0" fmla="*/ 0 w 2066925"/>
              <a:gd name="connsiteY0" fmla="*/ 622302 h 1422402"/>
              <a:gd name="connsiteX1" fmla="*/ 247650 w 2066925"/>
              <a:gd name="connsiteY1" fmla="*/ 41277 h 1422402"/>
              <a:gd name="connsiteX2" fmla="*/ 685800 w 2066925"/>
              <a:gd name="connsiteY2" fmla="*/ 79377 h 1422402"/>
              <a:gd name="connsiteX3" fmla="*/ 904875 w 2066925"/>
              <a:gd name="connsiteY3" fmla="*/ 336552 h 1422402"/>
              <a:gd name="connsiteX4" fmla="*/ 1076325 w 2066925"/>
              <a:gd name="connsiteY4" fmla="*/ 593727 h 1422402"/>
              <a:gd name="connsiteX5" fmla="*/ 1257300 w 2066925"/>
              <a:gd name="connsiteY5" fmla="*/ 869952 h 1422402"/>
              <a:gd name="connsiteX6" fmla="*/ 2066925 w 2066925"/>
              <a:gd name="connsiteY6" fmla="*/ 1422402 h 1422402"/>
              <a:gd name="connsiteX0" fmla="*/ 0 w 2066925"/>
              <a:gd name="connsiteY0" fmla="*/ 613836 h 1413936"/>
              <a:gd name="connsiteX1" fmla="*/ 247650 w 2066925"/>
              <a:gd name="connsiteY1" fmla="*/ 32811 h 1413936"/>
              <a:gd name="connsiteX2" fmla="*/ 685800 w 2066925"/>
              <a:gd name="connsiteY2" fmla="*/ 70911 h 1413936"/>
              <a:gd name="connsiteX3" fmla="*/ 904875 w 2066925"/>
              <a:gd name="connsiteY3" fmla="*/ 328086 h 1413936"/>
              <a:gd name="connsiteX4" fmla="*/ 1076325 w 2066925"/>
              <a:gd name="connsiteY4" fmla="*/ 585261 h 1413936"/>
              <a:gd name="connsiteX5" fmla="*/ 1257300 w 2066925"/>
              <a:gd name="connsiteY5" fmla="*/ 861486 h 1413936"/>
              <a:gd name="connsiteX6" fmla="*/ 2066925 w 2066925"/>
              <a:gd name="connsiteY6" fmla="*/ 1413936 h 1413936"/>
              <a:gd name="connsiteX0" fmla="*/ 0 w 2085975"/>
              <a:gd name="connsiteY0" fmla="*/ 550688 h 1417463"/>
              <a:gd name="connsiteX1" fmla="*/ 266700 w 2085975"/>
              <a:gd name="connsiteY1" fmla="*/ 36338 h 1417463"/>
              <a:gd name="connsiteX2" fmla="*/ 704850 w 2085975"/>
              <a:gd name="connsiteY2" fmla="*/ 74438 h 1417463"/>
              <a:gd name="connsiteX3" fmla="*/ 923925 w 2085975"/>
              <a:gd name="connsiteY3" fmla="*/ 331613 h 1417463"/>
              <a:gd name="connsiteX4" fmla="*/ 1095375 w 2085975"/>
              <a:gd name="connsiteY4" fmla="*/ 588788 h 1417463"/>
              <a:gd name="connsiteX5" fmla="*/ 1276350 w 2085975"/>
              <a:gd name="connsiteY5" fmla="*/ 865013 h 1417463"/>
              <a:gd name="connsiteX6" fmla="*/ 2085975 w 2085975"/>
              <a:gd name="connsiteY6" fmla="*/ 1417463 h 1417463"/>
              <a:gd name="connsiteX0" fmla="*/ 0 w 2085975"/>
              <a:gd name="connsiteY0" fmla="*/ 550688 h 1417463"/>
              <a:gd name="connsiteX1" fmla="*/ 266700 w 2085975"/>
              <a:gd name="connsiteY1" fmla="*/ 36338 h 1417463"/>
              <a:gd name="connsiteX2" fmla="*/ 704850 w 2085975"/>
              <a:gd name="connsiteY2" fmla="*/ 74438 h 1417463"/>
              <a:gd name="connsiteX3" fmla="*/ 923925 w 2085975"/>
              <a:gd name="connsiteY3" fmla="*/ 331613 h 1417463"/>
              <a:gd name="connsiteX4" fmla="*/ 1095375 w 2085975"/>
              <a:gd name="connsiteY4" fmla="*/ 588788 h 1417463"/>
              <a:gd name="connsiteX5" fmla="*/ 1276350 w 2085975"/>
              <a:gd name="connsiteY5" fmla="*/ 865013 h 1417463"/>
              <a:gd name="connsiteX6" fmla="*/ 2085975 w 2085975"/>
              <a:gd name="connsiteY6" fmla="*/ 1417463 h 1417463"/>
              <a:gd name="connsiteX0" fmla="*/ 0 w 2085975"/>
              <a:gd name="connsiteY0" fmla="*/ 550688 h 1417463"/>
              <a:gd name="connsiteX1" fmla="*/ 266700 w 2085975"/>
              <a:gd name="connsiteY1" fmla="*/ 36338 h 1417463"/>
              <a:gd name="connsiteX2" fmla="*/ 704850 w 2085975"/>
              <a:gd name="connsiteY2" fmla="*/ 74438 h 1417463"/>
              <a:gd name="connsiteX3" fmla="*/ 923925 w 2085975"/>
              <a:gd name="connsiteY3" fmla="*/ 331613 h 1417463"/>
              <a:gd name="connsiteX4" fmla="*/ 1095375 w 2085975"/>
              <a:gd name="connsiteY4" fmla="*/ 588788 h 1417463"/>
              <a:gd name="connsiteX5" fmla="*/ 1276350 w 2085975"/>
              <a:gd name="connsiteY5" fmla="*/ 865013 h 1417463"/>
              <a:gd name="connsiteX6" fmla="*/ 2085975 w 2085975"/>
              <a:gd name="connsiteY6" fmla="*/ 1417463 h 1417463"/>
              <a:gd name="connsiteX0" fmla="*/ 0 w 2085975"/>
              <a:gd name="connsiteY0" fmla="*/ 590105 h 1456880"/>
              <a:gd name="connsiteX1" fmla="*/ 228600 w 2085975"/>
              <a:gd name="connsiteY1" fmla="*/ 28130 h 1456880"/>
              <a:gd name="connsiteX2" fmla="*/ 704850 w 2085975"/>
              <a:gd name="connsiteY2" fmla="*/ 113855 h 1456880"/>
              <a:gd name="connsiteX3" fmla="*/ 923925 w 2085975"/>
              <a:gd name="connsiteY3" fmla="*/ 371030 h 1456880"/>
              <a:gd name="connsiteX4" fmla="*/ 1095375 w 2085975"/>
              <a:gd name="connsiteY4" fmla="*/ 628205 h 1456880"/>
              <a:gd name="connsiteX5" fmla="*/ 1276350 w 2085975"/>
              <a:gd name="connsiteY5" fmla="*/ 904430 h 1456880"/>
              <a:gd name="connsiteX6" fmla="*/ 2085975 w 2085975"/>
              <a:gd name="connsiteY6" fmla="*/ 1456880 h 1456880"/>
              <a:gd name="connsiteX0" fmla="*/ 0 w 2085975"/>
              <a:gd name="connsiteY0" fmla="*/ 606436 h 1473211"/>
              <a:gd name="connsiteX1" fmla="*/ 228600 w 2085975"/>
              <a:gd name="connsiteY1" fmla="*/ 44461 h 1473211"/>
              <a:gd name="connsiteX2" fmla="*/ 704850 w 2085975"/>
              <a:gd name="connsiteY2" fmla="*/ 130186 h 1473211"/>
              <a:gd name="connsiteX3" fmla="*/ 923925 w 2085975"/>
              <a:gd name="connsiteY3" fmla="*/ 387361 h 1473211"/>
              <a:gd name="connsiteX4" fmla="*/ 1095375 w 2085975"/>
              <a:gd name="connsiteY4" fmla="*/ 644536 h 1473211"/>
              <a:gd name="connsiteX5" fmla="*/ 1276350 w 2085975"/>
              <a:gd name="connsiteY5" fmla="*/ 920761 h 1473211"/>
              <a:gd name="connsiteX6" fmla="*/ 2085975 w 2085975"/>
              <a:gd name="connsiteY6" fmla="*/ 1473211 h 1473211"/>
              <a:gd name="connsiteX0" fmla="*/ 0 w 2085975"/>
              <a:gd name="connsiteY0" fmla="*/ 578231 h 1445006"/>
              <a:gd name="connsiteX1" fmla="*/ 228600 w 2085975"/>
              <a:gd name="connsiteY1" fmla="*/ 16256 h 1445006"/>
              <a:gd name="connsiteX2" fmla="*/ 704850 w 2085975"/>
              <a:gd name="connsiteY2" fmla="*/ 101981 h 1445006"/>
              <a:gd name="connsiteX3" fmla="*/ 923925 w 2085975"/>
              <a:gd name="connsiteY3" fmla="*/ 359156 h 1445006"/>
              <a:gd name="connsiteX4" fmla="*/ 1095375 w 2085975"/>
              <a:gd name="connsiteY4" fmla="*/ 616331 h 1445006"/>
              <a:gd name="connsiteX5" fmla="*/ 1276350 w 2085975"/>
              <a:gd name="connsiteY5" fmla="*/ 892556 h 1445006"/>
              <a:gd name="connsiteX6" fmla="*/ 2085975 w 2085975"/>
              <a:gd name="connsiteY6" fmla="*/ 1445006 h 1445006"/>
              <a:gd name="connsiteX0" fmla="*/ 0 w 2085975"/>
              <a:gd name="connsiteY0" fmla="*/ 582221 h 1448996"/>
              <a:gd name="connsiteX1" fmla="*/ 228600 w 2085975"/>
              <a:gd name="connsiteY1" fmla="*/ 20246 h 1448996"/>
              <a:gd name="connsiteX2" fmla="*/ 704850 w 2085975"/>
              <a:gd name="connsiteY2" fmla="*/ 105971 h 1448996"/>
              <a:gd name="connsiteX3" fmla="*/ 923925 w 2085975"/>
              <a:gd name="connsiteY3" fmla="*/ 363146 h 1448996"/>
              <a:gd name="connsiteX4" fmla="*/ 1095375 w 2085975"/>
              <a:gd name="connsiteY4" fmla="*/ 620321 h 1448996"/>
              <a:gd name="connsiteX5" fmla="*/ 1276350 w 2085975"/>
              <a:gd name="connsiteY5" fmla="*/ 896546 h 1448996"/>
              <a:gd name="connsiteX6" fmla="*/ 2085975 w 2085975"/>
              <a:gd name="connsiteY6" fmla="*/ 1448996 h 1448996"/>
              <a:gd name="connsiteX0" fmla="*/ 0 w 2085975"/>
              <a:gd name="connsiteY0" fmla="*/ 615084 h 1481859"/>
              <a:gd name="connsiteX1" fmla="*/ 228600 w 2085975"/>
              <a:gd name="connsiteY1" fmla="*/ 53109 h 1481859"/>
              <a:gd name="connsiteX2" fmla="*/ 638175 w 2085975"/>
              <a:gd name="connsiteY2" fmla="*/ 81684 h 1481859"/>
              <a:gd name="connsiteX3" fmla="*/ 923925 w 2085975"/>
              <a:gd name="connsiteY3" fmla="*/ 396009 h 1481859"/>
              <a:gd name="connsiteX4" fmla="*/ 1095375 w 2085975"/>
              <a:gd name="connsiteY4" fmla="*/ 653184 h 1481859"/>
              <a:gd name="connsiteX5" fmla="*/ 1276350 w 2085975"/>
              <a:gd name="connsiteY5" fmla="*/ 929409 h 1481859"/>
              <a:gd name="connsiteX6" fmla="*/ 2085975 w 2085975"/>
              <a:gd name="connsiteY6" fmla="*/ 1481859 h 1481859"/>
              <a:gd name="connsiteX0" fmla="*/ 0 w 2085975"/>
              <a:gd name="connsiteY0" fmla="*/ 564094 h 1478494"/>
              <a:gd name="connsiteX1" fmla="*/ 228600 w 2085975"/>
              <a:gd name="connsiteY1" fmla="*/ 49744 h 1478494"/>
              <a:gd name="connsiteX2" fmla="*/ 638175 w 2085975"/>
              <a:gd name="connsiteY2" fmla="*/ 78319 h 1478494"/>
              <a:gd name="connsiteX3" fmla="*/ 923925 w 2085975"/>
              <a:gd name="connsiteY3" fmla="*/ 392644 h 1478494"/>
              <a:gd name="connsiteX4" fmla="*/ 1095375 w 2085975"/>
              <a:gd name="connsiteY4" fmla="*/ 649819 h 1478494"/>
              <a:gd name="connsiteX5" fmla="*/ 1276350 w 2085975"/>
              <a:gd name="connsiteY5" fmla="*/ 926044 h 1478494"/>
              <a:gd name="connsiteX6" fmla="*/ 2085975 w 2085975"/>
              <a:gd name="connsiteY6" fmla="*/ 1478494 h 1478494"/>
              <a:gd name="connsiteX0" fmla="*/ 0 w 2085975"/>
              <a:gd name="connsiteY0" fmla="*/ 564094 h 1478494"/>
              <a:gd name="connsiteX1" fmla="*/ 228600 w 2085975"/>
              <a:gd name="connsiteY1" fmla="*/ 49744 h 1478494"/>
              <a:gd name="connsiteX2" fmla="*/ 638175 w 2085975"/>
              <a:gd name="connsiteY2" fmla="*/ 78319 h 1478494"/>
              <a:gd name="connsiteX3" fmla="*/ 923925 w 2085975"/>
              <a:gd name="connsiteY3" fmla="*/ 392644 h 1478494"/>
              <a:gd name="connsiteX4" fmla="*/ 1095375 w 2085975"/>
              <a:gd name="connsiteY4" fmla="*/ 649819 h 1478494"/>
              <a:gd name="connsiteX5" fmla="*/ 1276350 w 2085975"/>
              <a:gd name="connsiteY5" fmla="*/ 926044 h 1478494"/>
              <a:gd name="connsiteX6" fmla="*/ 2085975 w 2085975"/>
              <a:gd name="connsiteY6" fmla="*/ 1478494 h 1478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5975" h="1478494">
                <a:moveTo>
                  <a:pt x="0" y="564094"/>
                </a:moveTo>
                <a:cubicBezTo>
                  <a:pt x="86519" y="106894"/>
                  <a:pt x="122237" y="130707"/>
                  <a:pt x="228600" y="49744"/>
                </a:cubicBezTo>
                <a:cubicBezTo>
                  <a:pt x="334963" y="-31219"/>
                  <a:pt x="455613" y="-7406"/>
                  <a:pt x="638175" y="78319"/>
                </a:cubicBezTo>
                <a:cubicBezTo>
                  <a:pt x="820737" y="164044"/>
                  <a:pt x="847725" y="297394"/>
                  <a:pt x="923925" y="392644"/>
                </a:cubicBezTo>
                <a:cubicBezTo>
                  <a:pt x="1000125" y="487894"/>
                  <a:pt x="1036638" y="560919"/>
                  <a:pt x="1095375" y="649819"/>
                </a:cubicBezTo>
                <a:cubicBezTo>
                  <a:pt x="1154112" y="738719"/>
                  <a:pt x="1252538" y="864132"/>
                  <a:pt x="1276350" y="926044"/>
                </a:cubicBezTo>
                <a:cubicBezTo>
                  <a:pt x="1476375" y="1132419"/>
                  <a:pt x="1771650" y="1348319"/>
                  <a:pt x="2085975" y="1478494"/>
                </a:cubicBezTo>
              </a:path>
            </a:pathLst>
          </a:custGeom>
          <a:noFill/>
          <a:ln w="25400">
            <a:solidFill>
              <a:srgbClr val="CC0000"/>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0A6E5DF1-D039-4D25-9973-586398894D2E}"/>
              </a:ext>
            </a:extLst>
          </p:cNvPr>
          <p:cNvSpPr txBox="1"/>
          <p:nvPr/>
        </p:nvSpPr>
        <p:spPr>
          <a:xfrm>
            <a:off x="876300" y="2990850"/>
            <a:ext cx="646331" cy="369332"/>
          </a:xfrm>
          <a:prstGeom prst="rect">
            <a:avLst/>
          </a:prstGeom>
          <a:noFill/>
        </p:spPr>
        <p:txBody>
          <a:bodyPr wrap="none" rtlCol="0">
            <a:spAutoFit/>
          </a:bodyPr>
          <a:lstStyle/>
          <a:p>
            <a:r>
              <a:rPr lang="ja-JP" altLang="en-US" dirty="0">
                <a:solidFill>
                  <a:srgbClr val="CC0000"/>
                </a:solidFill>
              </a:rPr>
              <a:t>後区</a:t>
            </a:r>
            <a:endParaRPr kumimoji="1" lang="ja-JP" altLang="en-US" dirty="0">
              <a:solidFill>
                <a:srgbClr val="CC0000"/>
              </a:solidFill>
            </a:endParaRPr>
          </a:p>
        </p:txBody>
      </p:sp>
      <p:sp>
        <p:nvSpPr>
          <p:cNvPr id="25" name="テキスト ボックス 24">
            <a:extLst>
              <a:ext uri="{FF2B5EF4-FFF2-40B4-BE49-F238E27FC236}">
                <a16:creationId xmlns:a16="http://schemas.microsoft.com/office/drawing/2014/main" id="{64CA0EE5-7E29-43C1-B9FD-C43E915EAF47}"/>
              </a:ext>
            </a:extLst>
          </p:cNvPr>
          <p:cNvSpPr txBox="1"/>
          <p:nvPr/>
        </p:nvSpPr>
        <p:spPr>
          <a:xfrm>
            <a:off x="553134" y="953823"/>
            <a:ext cx="470000" cy="369332"/>
          </a:xfrm>
          <a:prstGeom prst="rect">
            <a:avLst/>
          </a:prstGeom>
          <a:noFill/>
        </p:spPr>
        <p:txBody>
          <a:bodyPr wrap="none" rtlCol="0">
            <a:spAutoFit/>
          </a:bodyPr>
          <a:lstStyle/>
          <a:p>
            <a:r>
              <a:rPr kumimoji="1" lang="en-US" altLang="ja-JP" dirty="0">
                <a:solidFill>
                  <a:srgbClr val="00B0F0"/>
                </a:solidFill>
              </a:rPr>
              <a:t>B5</a:t>
            </a:r>
            <a:endParaRPr kumimoji="1" lang="ja-JP" altLang="en-US" dirty="0">
              <a:solidFill>
                <a:srgbClr val="00B0F0"/>
              </a:solidFill>
            </a:endParaRPr>
          </a:p>
        </p:txBody>
      </p:sp>
      <p:sp>
        <p:nvSpPr>
          <p:cNvPr id="26" name="テキスト ボックス 25">
            <a:extLst>
              <a:ext uri="{FF2B5EF4-FFF2-40B4-BE49-F238E27FC236}">
                <a16:creationId xmlns:a16="http://schemas.microsoft.com/office/drawing/2014/main" id="{86C5BBFA-FC44-4E9E-AF8A-21C43A1A985C}"/>
              </a:ext>
            </a:extLst>
          </p:cNvPr>
          <p:cNvSpPr txBox="1"/>
          <p:nvPr/>
        </p:nvSpPr>
        <p:spPr>
          <a:xfrm>
            <a:off x="1324659" y="163248"/>
            <a:ext cx="470000" cy="369332"/>
          </a:xfrm>
          <a:prstGeom prst="rect">
            <a:avLst/>
          </a:prstGeom>
          <a:noFill/>
        </p:spPr>
        <p:txBody>
          <a:bodyPr wrap="none" rtlCol="0">
            <a:spAutoFit/>
          </a:bodyPr>
          <a:lstStyle/>
          <a:p>
            <a:r>
              <a:rPr kumimoji="1" lang="en-US" altLang="ja-JP" dirty="0">
                <a:solidFill>
                  <a:srgbClr val="00B0F0"/>
                </a:solidFill>
              </a:rPr>
              <a:t>B8</a:t>
            </a:r>
            <a:endParaRPr kumimoji="1" lang="ja-JP" altLang="en-US" dirty="0">
              <a:solidFill>
                <a:srgbClr val="00B0F0"/>
              </a:solidFill>
            </a:endParaRPr>
          </a:p>
        </p:txBody>
      </p:sp>
      <p:sp>
        <p:nvSpPr>
          <p:cNvPr id="27" name="テキスト ボックス 26">
            <a:extLst>
              <a:ext uri="{FF2B5EF4-FFF2-40B4-BE49-F238E27FC236}">
                <a16:creationId xmlns:a16="http://schemas.microsoft.com/office/drawing/2014/main" id="{6B011167-3549-46B3-B7F6-CDF97B2695B9}"/>
              </a:ext>
            </a:extLst>
          </p:cNvPr>
          <p:cNvSpPr txBox="1"/>
          <p:nvPr/>
        </p:nvSpPr>
        <p:spPr>
          <a:xfrm>
            <a:off x="2829609" y="296598"/>
            <a:ext cx="470000" cy="369332"/>
          </a:xfrm>
          <a:prstGeom prst="rect">
            <a:avLst/>
          </a:prstGeom>
          <a:noFill/>
        </p:spPr>
        <p:txBody>
          <a:bodyPr wrap="none" rtlCol="0">
            <a:spAutoFit/>
          </a:bodyPr>
          <a:lstStyle/>
          <a:p>
            <a:r>
              <a:rPr lang="en-US" altLang="ja-JP" dirty="0">
                <a:solidFill>
                  <a:srgbClr val="FFC000"/>
                </a:solidFill>
              </a:rPr>
              <a:t>B4</a:t>
            </a:r>
            <a:endParaRPr kumimoji="1" lang="ja-JP" altLang="en-US" dirty="0">
              <a:solidFill>
                <a:srgbClr val="FFC000"/>
              </a:solidFill>
            </a:endParaRPr>
          </a:p>
        </p:txBody>
      </p:sp>
      <p:sp>
        <p:nvSpPr>
          <p:cNvPr id="28" name="テキスト ボックス 27">
            <a:extLst>
              <a:ext uri="{FF2B5EF4-FFF2-40B4-BE49-F238E27FC236}">
                <a16:creationId xmlns:a16="http://schemas.microsoft.com/office/drawing/2014/main" id="{5D3E2BCF-63D8-443B-9067-7E05736127B8}"/>
              </a:ext>
            </a:extLst>
          </p:cNvPr>
          <p:cNvSpPr txBox="1"/>
          <p:nvPr/>
        </p:nvSpPr>
        <p:spPr>
          <a:xfrm>
            <a:off x="4292926" y="530781"/>
            <a:ext cx="470000" cy="369332"/>
          </a:xfrm>
          <a:prstGeom prst="rect">
            <a:avLst/>
          </a:prstGeom>
          <a:noFill/>
        </p:spPr>
        <p:txBody>
          <a:bodyPr wrap="none" rtlCol="0">
            <a:spAutoFit/>
          </a:bodyPr>
          <a:lstStyle/>
          <a:p>
            <a:r>
              <a:rPr lang="en-US" altLang="ja-JP" dirty="0">
                <a:solidFill>
                  <a:srgbClr val="00FF00"/>
                </a:solidFill>
              </a:rPr>
              <a:t>B2</a:t>
            </a:r>
            <a:endParaRPr kumimoji="1" lang="ja-JP" altLang="en-US" dirty="0">
              <a:solidFill>
                <a:srgbClr val="00FF00"/>
              </a:solidFill>
            </a:endParaRPr>
          </a:p>
        </p:txBody>
      </p:sp>
      <p:sp>
        <p:nvSpPr>
          <p:cNvPr id="29" name="テキスト ボックス 28">
            <a:extLst>
              <a:ext uri="{FF2B5EF4-FFF2-40B4-BE49-F238E27FC236}">
                <a16:creationId xmlns:a16="http://schemas.microsoft.com/office/drawing/2014/main" id="{82313EFB-DA44-4814-9AF3-ED1370202879}"/>
              </a:ext>
            </a:extLst>
          </p:cNvPr>
          <p:cNvSpPr txBox="1"/>
          <p:nvPr/>
        </p:nvSpPr>
        <p:spPr>
          <a:xfrm>
            <a:off x="4369126" y="2292906"/>
            <a:ext cx="470000" cy="369332"/>
          </a:xfrm>
          <a:prstGeom prst="rect">
            <a:avLst/>
          </a:prstGeom>
          <a:noFill/>
        </p:spPr>
        <p:txBody>
          <a:bodyPr wrap="none" rtlCol="0">
            <a:spAutoFit/>
          </a:bodyPr>
          <a:lstStyle/>
          <a:p>
            <a:r>
              <a:rPr lang="en-US" altLang="ja-JP" dirty="0">
                <a:solidFill>
                  <a:schemeClr val="accent2">
                    <a:lumMod val="60000"/>
                    <a:lumOff val="40000"/>
                  </a:schemeClr>
                </a:solidFill>
              </a:rPr>
              <a:t>B3</a:t>
            </a:r>
            <a:endParaRPr kumimoji="1" lang="ja-JP" altLang="en-US" dirty="0">
              <a:solidFill>
                <a:schemeClr val="accent2">
                  <a:lumMod val="60000"/>
                  <a:lumOff val="40000"/>
                </a:schemeClr>
              </a:solidFill>
            </a:endParaRPr>
          </a:p>
        </p:txBody>
      </p:sp>
      <p:sp>
        <p:nvSpPr>
          <p:cNvPr id="30" name="テキスト ボックス 29">
            <a:extLst>
              <a:ext uri="{FF2B5EF4-FFF2-40B4-BE49-F238E27FC236}">
                <a16:creationId xmlns:a16="http://schemas.microsoft.com/office/drawing/2014/main" id="{77B0CFCE-9D1C-4F75-9A17-4FD19159792E}"/>
              </a:ext>
            </a:extLst>
          </p:cNvPr>
          <p:cNvSpPr txBox="1"/>
          <p:nvPr/>
        </p:nvSpPr>
        <p:spPr>
          <a:xfrm>
            <a:off x="6096000" y="2067520"/>
            <a:ext cx="5850549" cy="2585323"/>
          </a:xfrm>
          <a:prstGeom prst="rect">
            <a:avLst/>
          </a:prstGeom>
          <a:noFill/>
        </p:spPr>
        <p:txBody>
          <a:bodyPr wrap="square" rtlCol="0">
            <a:spAutoFit/>
          </a:bodyPr>
          <a:lstStyle/>
          <a:p>
            <a:pPr algn="ctr"/>
            <a:r>
              <a:rPr kumimoji="1" lang="ja-JP" altLang="en-US" b="1" dirty="0">
                <a:solidFill>
                  <a:srgbClr val="002060"/>
                </a:solidFill>
              </a:rPr>
              <a:t>なんとなくのイメージです．</a:t>
            </a:r>
            <a:endParaRPr kumimoji="1" lang="en-US" altLang="ja-JP" b="1" dirty="0">
              <a:solidFill>
                <a:srgbClr val="002060"/>
              </a:solidFill>
            </a:endParaRPr>
          </a:p>
          <a:p>
            <a:r>
              <a:rPr lang="en-US" altLang="ja-JP" b="1" dirty="0">
                <a:solidFill>
                  <a:srgbClr val="002060"/>
                </a:solidFill>
              </a:rPr>
              <a:t>B2</a:t>
            </a:r>
            <a:r>
              <a:rPr lang="ja-JP" altLang="en-US" b="1" dirty="0">
                <a:solidFill>
                  <a:srgbClr val="002060"/>
                </a:solidFill>
              </a:rPr>
              <a:t>：左肝内胆管で右横～右上に伸びていく</a:t>
            </a:r>
            <a:endParaRPr lang="en-US" altLang="ja-JP" b="1" dirty="0">
              <a:solidFill>
                <a:srgbClr val="002060"/>
              </a:solidFill>
            </a:endParaRPr>
          </a:p>
          <a:p>
            <a:r>
              <a:rPr kumimoji="1" lang="en-US" altLang="ja-JP" b="1" dirty="0">
                <a:solidFill>
                  <a:srgbClr val="002060"/>
                </a:solidFill>
              </a:rPr>
              <a:t>B3</a:t>
            </a:r>
            <a:r>
              <a:rPr kumimoji="1" lang="ja-JP" altLang="en-US" b="1" dirty="0">
                <a:solidFill>
                  <a:srgbClr val="002060"/>
                </a:solidFill>
              </a:rPr>
              <a:t>：左肝内胆管で上がって下がっていく</a:t>
            </a:r>
            <a:endParaRPr kumimoji="1" lang="en-US" altLang="ja-JP" b="1" dirty="0">
              <a:solidFill>
                <a:srgbClr val="002060"/>
              </a:solidFill>
            </a:endParaRPr>
          </a:p>
          <a:p>
            <a:r>
              <a:rPr lang="en-US" altLang="ja-JP" b="1" dirty="0">
                <a:solidFill>
                  <a:srgbClr val="002060"/>
                </a:solidFill>
              </a:rPr>
              <a:t>B4</a:t>
            </a:r>
            <a:r>
              <a:rPr lang="ja-JP" altLang="en-US" b="1" dirty="0">
                <a:solidFill>
                  <a:srgbClr val="002060"/>
                </a:solidFill>
              </a:rPr>
              <a:t>：左肝内胆管だけど，Ｂ２やＢ３とは逆方向</a:t>
            </a:r>
            <a:endParaRPr lang="en-US" altLang="ja-JP" b="1" dirty="0">
              <a:solidFill>
                <a:srgbClr val="002060"/>
              </a:solidFill>
            </a:endParaRPr>
          </a:p>
          <a:p>
            <a:r>
              <a:rPr kumimoji="1" lang="en-US" altLang="ja-JP" b="1" dirty="0">
                <a:solidFill>
                  <a:srgbClr val="002060"/>
                </a:solidFill>
              </a:rPr>
              <a:t>B8</a:t>
            </a:r>
            <a:r>
              <a:rPr kumimoji="1" lang="ja-JP" altLang="en-US" b="1" dirty="0">
                <a:solidFill>
                  <a:srgbClr val="002060"/>
                </a:solidFill>
              </a:rPr>
              <a:t>：右肝内胆管でまっすぐに左上</a:t>
            </a:r>
            <a:endParaRPr kumimoji="1" lang="en-US" altLang="ja-JP" b="1" dirty="0">
              <a:solidFill>
                <a:srgbClr val="002060"/>
              </a:solidFill>
            </a:endParaRPr>
          </a:p>
          <a:p>
            <a:r>
              <a:rPr lang="en-US" altLang="ja-JP" b="1" dirty="0">
                <a:solidFill>
                  <a:srgbClr val="002060"/>
                </a:solidFill>
              </a:rPr>
              <a:t>B5</a:t>
            </a:r>
            <a:r>
              <a:rPr lang="ja-JP" altLang="en-US" b="1" dirty="0">
                <a:solidFill>
                  <a:srgbClr val="002060"/>
                </a:solidFill>
              </a:rPr>
              <a:t>：</a:t>
            </a:r>
            <a:r>
              <a:rPr lang="en-US" altLang="ja-JP" b="1" dirty="0">
                <a:solidFill>
                  <a:srgbClr val="002060"/>
                </a:solidFill>
              </a:rPr>
              <a:t>B8</a:t>
            </a:r>
            <a:r>
              <a:rPr lang="ja-JP" altLang="en-US" b="1" dirty="0">
                <a:solidFill>
                  <a:srgbClr val="002060"/>
                </a:solidFill>
              </a:rPr>
              <a:t>に比べるとやや角度がゆるい感じで左上</a:t>
            </a:r>
            <a:endParaRPr lang="en-US" altLang="ja-JP" b="1" dirty="0">
              <a:solidFill>
                <a:srgbClr val="002060"/>
              </a:solidFill>
            </a:endParaRPr>
          </a:p>
          <a:p>
            <a:r>
              <a:rPr kumimoji="1" lang="ja-JP" altLang="en-US" b="1" dirty="0">
                <a:solidFill>
                  <a:srgbClr val="002060"/>
                </a:solidFill>
              </a:rPr>
              <a:t>後区（</a:t>
            </a:r>
            <a:r>
              <a:rPr kumimoji="1" lang="en-US" altLang="ja-JP" b="1" dirty="0">
                <a:solidFill>
                  <a:srgbClr val="002060"/>
                </a:solidFill>
              </a:rPr>
              <a:t>B6,7</a:t>
            </a:r>
            <a:r>
              <a:rPr kumimoji="1" lang="ja-JP" altLang="en-US" b="1" dirty="0">
                <a:solidFill>
                  <a:srgbClr val="002060"/>
                </a:solidFill>
              </a:rPr>
              <a:t>）：右肝内胆管で少し上がって下がる</a:t>
            </a:r>
            <a:endParaRPr kumimoji="1" lang="en-US" altLang="ja-JP" b="1" dirty="0">
              <a:solidFill>
                <a:srgbClr val="002060"/>
              </a:solidFill>
            </a:endParaRPr>
          </a:p>
          <a:p>
            <a:r>
              <a:rPr lang="ja-JP" altLang="en-US" b="1" dirty="0">
                <a:solidFill>
                  <a:srgbClr val="002060"/>
                </a:solidFill>
              </a:rPr>
              <a:t>＊施設によって画像が左右反転しているかもしれませんので御注意下さい．</a:t>
            </a:r>
            <a:endParaRPr kumimoji="1" lang="ja-JP" altLang="en-US" b="1" dirty="0">
              <a:solidFill>
                <a:srgbClr val="002060"/>
              </a:solidFill>
            </a:endParaRPr>
          </a:p>
        </p:txBody>
      </p:sp>
    </p:spTree>
    <p:extLst>
      <p:ext uri="{BB962C8B-B14F-4D97-AF65-F5344CB8AC3E}">
        <p14:creationId xmlns:p14="http://schemas.microsoft.com/office/powerpoint/2010/main" val="359556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takashi\Desktop\ERP ２.tif">
            <a:extLst>
              <a:ext uri="{FF2B5EF4-FFF2-40B4-BE49-F238E27FC236}">
                <a16:creationId xmlns:a16="http://schemas.microsoft.com/office/drawing/2014/main" id="{AED5B438-A755-4565-8F47-B39BA4B9B6B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17" b="7004"/>
          <a:stretch/>
        </p:blipFill>
        <p:spPr bwMode="auto">
          <a:xfrm>
            <a:off x="1625949" y="536191"/>
            <a:ext cx="8940101" cy="603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矢印コネクタ 3">
            <a:extLst>
              <a:ext uri="{FF2B5EF4-FFF2-40B4-BE49-F238E27FC236}">
                <a16:creationId xmlns:a16="http://schemas.microsoft.com/office/drawing/2014/main" id="{39D7FEB6-5D77-45D9-A266-EF7FBC490369}"/>
              </a:ext>
            </a:extLst>
          </p:cNvPr>
          <p:cNvCxnSpPr>
            <a:cxnSpLocks/>
          </p:cNvCxnSpPr>
          <p:nvPr/>
        </p:nvCxnSpPr>
        <p:spPr>
          <a:xfrm>
            <a:off x="3223647" y="3916474"/>
            <a:ext cx="494913" cy="533606"/>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CCB20BFC-4445-4C69-8A3F-25A12892AE37}"/>
              </a:ext>
            </a:extLst>
          </p:cNvPr>
          <p:cNvSpPr txBox="1"/>
          <p:nvPr/>
        </p:nvSpPr>
        <p:spPr>
          <a:xfrm>
            <a:off x="1797804" y="3270143"/>
            <a:ext cx="2175596" cy="646331"/>
          </a:xfrm>
          <a:prstGeom prst="rect">
            <a:avLst/>
          </a:prstGeom>
          <a:solidFill>
            <a:schemeClr val="tx1">
              <a:lumMod val="75000"/>
              <a:lumOff val="25000"/>
              <a:alpha val="74000"/>
            </a:schemeClr>
          </a:solidFill>
        </p:spPr>
        <p:txBody>
          <a:bodyPr wrap="none" rtlCol="0">
            <a:spAutoFit/>
          </a:bodyPr>
          <a:lstStyle/>
          <a:p>
            <a:r>
              <a:rPr kumimoji="1" lang="ja-JP" altLang="en-US" b="1" dirty="0">
                <a:solidFill>
                  <a:srgbClr val="FFC000"/>
                </a:solidFill>
              </a:rPr>
              <a:t>副乳頭へ開口する</a:t>
            </a:r>
            <a:endParaRPr kumimoji="1" lang="en-US" altLang="ja-JP" b="1" dirty="0">
              <a:solidFill>
                <a:srgbClr val="FFC000"/>
              </a:solidFill>
            </a:endParaRPr>
          </a:p>
          <a:p>
            <a:r>
              <a:rPr kumimoji="1" lang="en-US" altLang="ja-JP" b="1" dirty="0" err="1">
                <a:solidFill>
                  <a:srgbClr val="FFC000"/>
                </a:solidFill>
              </a:rPr>
              <a:t>Santrini</a:t>
            </a:r>
            <a:r>
              <a:rPr kumimoji="1" lang="ja-JP" altLang="en-US" b="1" dirty="0">
                <a:solidFill>
                  <a:srgbClr val="FFC000"/>
                </a:solidFill>
              </a:rPr>
              <a:t>管</a:t>
            </a:r>
            <a:r>
              <a:rPr lang="en-US" altLang="ja-JP" b="1" dirty="0">
                <a:solidFill>
                  <a:srgbClr val="FFC000"/>
                </a:solidFill>
              </a:rPr>
              <a:t>(</a:t>
            </a:r>
            <a:r>
              <a:rPr lang="ja-JP" altLang="en-US" b="1" dirty="0">
                <a:solidFill>
                  <a:srgbClr val="FFC000"/>
                </a:solidFill>
              </a:rPr>
              <a:t>副膵管</a:t>
            </a:r>
            <a:r>
              <a:rPr lang="en-US" altLang="ja-JP" b="1" dirty="0">
                <a:solidFill>
                  <a:srgbClr val="FFC000"/>
                </a:solidFill>
              </a:rPr>
              <a:t>)</a:t>
            </a:r>
            <a:endParaRPr kumimoji="1" lang="ja-JP" altLang="en-US" b="1" dirty="0">
              <a:solidFill>
                <a:srgbClr val="FFC000"/>
              </a:solidFill>
            </a:endParaRPr>
          </a:p>
        </p:txBody>
      </p:sp>
      <p:cxnSp>
        <p:nvCxnSpPr>
          <p:cNvPr id="8" name="直線矢印コネクタ 7">
            <a:extLst>
              <a:ext uri="{FF2B5EF4-FFF2-40B4-BE49-F238E27FC236}">
                <a16:creationId xmlns:a16="http://schemas.microsoft.com/office/drawing/2014/main" id="{C9EB5310-8679-48DB-B75F-79DC8F8B341B}"/>
              </a:ext>
            </a:extLst>
          </p:cNvPr>
          <p:cNvCxnSpPr>
            <a:cxnSpLocks/>
          </p:cNvCxnSpPr>
          <p:nvPr/>
        </p:nvCxnSpPr>
        <p:spPr>
          <a:xfrm flipH="1" flipV="1">
            <a:off x="4253835" y="4889129"/>
            <a:ext cx="427543" cy="465465"/>
          </a:xfrm>
          <a:prstGeom prst="straightConnector1">
            <a:avLst/>
          </a:prstGeom>
          <a:ln w="2857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フリーフォーム: 図形 10">
            <a:extLst>
              <a:ext uri="{FF2B5EF4-FFF2-40B4-BE49-F238E27FC236}">
                <a16:creationId xmlns:a16="http://schemas.microsoft.com/office/drawing/2014/main" id="{FE935658-E7F5-42B4-AEDB-D7EABA79C80F}"/>
              </a:ext>
            </a:extLst>
          </p:cNvPr>
          <p:cNvSpPr/>
          <p:nvPr/>
        </p:nvSpPr>
        <p:spPr>
          <a:xfrm>
            <a:off x="3488531" y="4336869"/>
            <a:ext cx="534829" cy="1306285"/>
          </a:xfrm>
          <a:custGeom>
            <a:avLst/>
            <a:gdLst>
              <a:gd name="connsiteX0" fmla="*/ 534829 w 534829"/>
              <a:gd name="connsiteY0" fmla="*/ 0 h 1306285"/>
              <a:gd name="connsiteX1" fmla="*/ 369366 w 534829"/>
              <a:gd name="connsiteY1" fmla="*/ 104502 h 1306285"/>
              <a:gd name="connsiteX2" fmla="*/ 203903 w 534829"/>
              <a:gd name="connsiteY2" fmla="*/ 156754 h 1306285"/>
              <a:gd name="connsiteX3" fmla="*/ 64566 w 534829"/>
              <a:gd name="connsiteY3" fmla="*/ 226422 h 1306285"/>
              <a:gd name="connsiteX4" fmla="*/ 3606 w 534829"/>
              <a:gd name="connsiteY4" fmla="*/ 330925 h 1306285"/>
              <a:gd name="connsiteX5" fmla="*/ 12315 w 534829"/>
              <a:gd name="connsiteY5" fmla="*/ 496388 h 1306285"/>
              <a:gd name="connsiteX6" fmla="*/ 55858 w 534829"/>
              <a:gd name="connsiteY6" fmla="*/ 687977 h 1306285"/>
              <a:gd name="connsiteX7" fmla="*/ 125526 w 534829"/>
              <a:gd name="connsiteY7" fmla="*/ 896982 h 1306285"/>
              <a:gd name="connsiteX8" fmla="*/ 195195 w 534829"/>
              <a:gd name="connsiteY8" fmla="*/ 1062445 h 1306285"/>
              <a:gd name="connsiteX9" fmla="*/ 221320 w 534829"/>
              <a:gd name="connsiteY9" fmla="*/ 1245325 h 1306285"/>
              <a:gd name="connsiteX10" fmla="*/ 221320 w 534829"/>
              <a:gd name="connsiteY10" fmla="*/ 1306285 h 130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4829" h="1306285">
                <a:moveTo>
                  <a:pt x="534829" y="0"/>
                </a:moveTo>
                <a:cubicBezTo>
                  <a:pt x="479674" y="39188"/>
                  <a:pt x="424520" y="78376"/>
                  <a:pt x="369366" y="104502"/>
                </a:cubicBezTo>
                <a:cubicBezTo>
                  <a:pt x="314212" y="130628"/>
                  <a:pt x="254703" y="136434"/>
                  <a:pt x="203903" y="156754"/>
                </a:cubicBezTo>
                <a:cubicBezTo>
                  <a:pt x="153103" y="177074"/>
                  <a:pt x="97949" y="197394"/>
                  <a:pt x="64566" y="226422"/>
                </a:cubicBezTo>
                <a:cubicBezTo>
                  <a:pt x="31183" y="255450"/>
                  <a:pt x="12314" y="285931"/>
                  <a:pt x="3606" y="330925"/>
                </a:cubicBezTo>
                <a:cubicBezTo>
                  <a:pt x="-5102" y="375919"/>
                  <a:pt x="3606" y="436879"/>
                  <a:pt x="12315" y="496388"/>
                </a:cubicBezTo>
                <a:cubicBezTo>
                  <a:pt x="21024" y="555897"/>
                  <a:pt x="36990" y="621211"/>
                  <a:pt x="55858" y="687977"/>
                </a:cubicBezTo>
                <a:cubicBezTo>
                  <a:pt x="74726" y="754743"/>
                  <a:pt x="102303" y="834571"/>
                  <a:pt x="125526" y="896982"/>
                </a:cubicBezTo>
                <a:cubicBezTo>
                  <a:pt x="148749" y="959393"/>
                  <a:pt x="179229" y="1004388"/>
                  <a:pt x="195195" y="1062445"/>
                </a:cubicBezTo>
                <a:cubicBezTo>
                  <a:pt x="211161" y="1120502"/>
                  <a:pt x="216966" y="1204685"/>
                  <a:pt x="221320" y="1245325"/>
                </a:cubicBezTo>
                <a:cubicBezTo>
                  <a:pt x="225674" y="1285965"/>
                  <a:pt x="223497" y="1296125"/>
                  <a:pt x="221320" y="1306285"/>
                </a:cubicBezTo>
              </a:path>
            </a:pathLst>
          </a:custGeom>
          <a:noFill/>
          <a:ln w="19050">
            <a:solidFill>
              <a:srgbClr val="FFC000"/>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4E2823B-F633-4578-8E04-D14158335E05}"/>
              </a:ext>
            </a:extLst>
          </p:cNvPr>
          <p:cNvSpPr txBox="1"/>
          <p:nvPr/>
        </p:nvSpPr>
        <p:spPr>
          <a:xfrm>
            <a:off x="3223647" y="5688781"/>
            <a:ext cx="607859" cy="261610"/>
          </a:xfrm>
          <a:prstGeom prst="rect">
            <a:avLst/>
          </a:prstGeom>
          <a:solidFill>
            <a:schemeClr val="tx1">
              <a:lumMod val="75000"/>
              <a:lumOff val="25000"/>
              <a:alpha val="74000"/>
            </a:schemeClr>
          </a:solidFill>
        </p:spPr>
        <p:txBody>
          <a:bodyPr wrap="none" rtlCol="0">
            <a:spAutoFit/>
          </a:bodyPr>
          <a:lstStyle/>
          <a:p>
            <a:r>
              <a:rPr kumimoji="1" lang="ja-JP" altLang="en-US" sz="1100" b="1" dirty="0">
                <a:solidFill>
                  <a:srgbClr val="FFC000"/>
                </a:solidFill>
              </a:rPr>
              <a:t>副乳頭</a:t>
            </a:r>
          </a:p>
        </p:txBody>
      </p:sp>
      <p:sp>
        <p:nvSpPr>
          <p:cNvPr id="13" name="テキスト ボックス 12">
            <a:extLst>
              <a:ext uri="{FF2B5EF4-FFF2-40B4-BE49-F238E27FC236}">
                <a16:creationId xmlns:a16="http://schemas.microsoft.com/office/drawing/2014/main" id="{3CA6BCEF-713A-412C-B2FA-31F1CCD7E8CC}"/>
              </a:ext>
            </a:extLst>
          </p:cNvPr>
          <p:cNvSpPr txBox="1"/>
          <p:nvPr/>
        </p:nvSpPr>
        <p:spPr>
          <a:xfrm>
            <a:off x="4715817" y="5352417"/>
            <a:ext cx="3358612" cy="646331"/>
          </a:xfrm>
          <a:prstGeom prst="rect">
            <a:avLst/>
          </a:prstGeom>
          <a:solidFill>
            <a:schemeClr val="tx1">
              <a:lumMod val="75000"/>
              <a:lumOff val="25000"/>
              <a:alpha val="74000"/>
            </a:schemeClr>
          </a:solidFill>
        </p:spPr>
        <p:txBody>
          <a:bodyPr wrap="none" rtlCol="0">
            <a:spAutoFit/>
          </a:bodyPr>
          <a:lstStyle/>
          <a:p>
            <a:r>
              <a:rPr lang="ja-JP" altLang="en-US" b="1" dirty="0">
                <a:solidFill>
                  <a:schemeClr val="accent2">
                    <a:lumMod val="60000"/>
                    <a:lumOff val="40000"/>
                  </a:schemeClr>
                </a:solidFill>
              </a:rPr>
              <a:t>主</a:t>
            </a:r>
            <a:r>
              <a:rPr kumimoji="1" lang="ja-JP" altLang="en-US" b="1" dirty="0">
                <a:solidFill>
                  <a:schemeClr val="accent2">
                    <a:lumMod val="60000"/>
                    <a:lumOff val="40000"/>
                  </a:schemeClr>
                </a:solidFill>
              </a:rPr>
              <a:t>乳頭へ開口する</a:t>
            </a:r>
            <a:endParaRPr kumimoji="1" lang="en-US" altLang="ja-JP" b="1" dirty="0">
              <a:solidFill>
                <a:schemeClr val="accent2">
                  <a:lumMod val="60000"/>
                  <a:lumOff val="40000"/>
                </a:schemeClr>
              </a:solidFill>
            </a:endParaRPr>
          </a:p>
          <a:p>
            <a:r>
              <a:rPr lang="en-US" altLang="ja-JP" b="1" dirty="0" err="1">
                <a:solidFill>
                  <a:schemeClr val="accent2">
                    <a:lumMod val="60000"/>
                    <a:lumOff val="40000"/>
                  </a:schemeClr>
                </a:solidFill>
              </a:rPr>
              <a:t>Wirsung</a:t>
            </a:r>
            <a:r>
              <a:rPr kumimoji="1" lang="ja-JP" altLang="en-US" b="1" dirty="0">
                <a:solidFill>
                  <a:schemeClr val="accent2">
                    <a:lumMod val="60000"/>
                    <a:lumOff val="40000"/>
                  </a:schemeClr>
                </a:solidFill>
              </a:rPr>
              <a:t>管</a:t>
            </a:r>
            <a:r>
              <a:rPr kumimoji="1" lang="en-US" altLang="ja-JP" b="1" dirty="0">
                <a:solidFill>
                  <a:schemeClr val="accent2">
                    <a:lumMod val="60000"/>
                    <a:lumOff val="40000"/>
                  </a:schemeClr>
                </a:solidFill>
              </a:rPr>
              <a:t>(</a:t>
            </a:r>
            <a:r>
              <a:rPr kumimoji="1" lang="ja-JP" altLang="en-US" b="1" dirty="0">
                <a:solidFill>
                  <a:schemeClr val="accent2">
                    <a:lumMod val="60000"/>
                    <a:lumOff val="40000"/>
                  </a:schemeClr>
                </a:solidFill>
              </a:rPr>
              <a:t>主膵管，腹側膵管</a:t>
            </a:r>
            <a:r>
              <a:rPr kumimoji="1" lang="en-US" altLang="ja-JP" b="1" dirty="0">
                <a:solidFill>
                  <a:schemeClr val="accent2">
                    <a:lumMod val="60000"/>
                    <a:lumOff val="40000"/>
                  </a:schemeClr>
                </a:solidFill>
              </a:rPr>
              <a:t>)</a:t>
            </a:r>
            <a:endParaRPr kumimoji="1" lang="ja-JP" altLang="en-US" b="1" dirty="0">
              <a:solidFill>
                <a:schemeClr val="accent2">
                  <a:lumMod val="60000"/>
                  <a:lumOff val="40000"/>
                </a:schemeClr>
              </a:solidFill>
            </a:endParaRPr>
          </a:p>
        </p:txBody>
      </p:sp>
      <p:sp>
        <p:nvSpPr>
          <p:cNvPr id="14" name="フリーフォーム: 図形 13">
            <a:extLst>
              <a:ext uri="{FF2B5EF4-FFF2-40B4-BE49-F238E27FC236}">
                <a16:creationId xmlns:a16="http://schemas.microsoft.com/office/drawing/2014/main" id="{17F2D64B-C1AA-4662-A6B6-AFEF9F6342F3}"/>
              </a:ext>
            </a:extLst>
          </p:cNvPr>
          <p:cNvSpPr/>
          <p:nvPr/>
        </p:nvSpPr>
        <p:spPr>
          <a:xfrm>
            <a:off x="3776184" y="4270044"/>
            <a:ext cx="709292" cy="1451487"/>
          </a:xfrm>
          <a:custGeom>
            <a:avLst/>
            <a:gdLst>
              <a:gd name="connsiteX0" fmla="*/ 534559 w 709292"/>
              <a:gd name="connsiteY0" fmla="*/ 5865 h 1451487"/>
              <a:gd name="connsiteX1" fmla="*/ 639062 w 709292"/>
              <a:gd name="connsiteY1" fmla="*/ 5865 h 1451487"/>
              <a:gd name="connsiteX2" fmla="*/ 691313 w 709292"/>
              <a:gd name="connsiteY2" fmla="*/ 66825 h 1451487"/>
              <a:gd name="connsiteX3" fmla="*/ 708730 w 709292"/>
              <a:gd name="connsiteY3" fmla="*/ 171327 h 1451487"/>
              <a:gd name="connsiteX4" fmla="*/ 673896 w 709292"/>
              <a:gd name="connsiteY4" fmla="*/ 301956 h 1451487"/>
              <a:gd name="connsiteX5" fmla="*/ 560685 w 709292"/>
              <a:gd name="connsiteY5" fmla="*/ 484836 h 1451487"/>
              <a:gd name="connsiteX6" fmla="*/ 421347 w 709292"/>
              <a:gd name="connsiteY6" fmla="*/ 563213 h 1451487"/>
              <a:gd name="connsiteX7" fmla="*/ 212342 w 709292"/>
              <a:gd name="connsiteY7" fmla="*/ 693842 h 1451487"/>
              <a:gd name="connsiteX8" fmla="*/ 20753 w 709292"/>
              <a:gd name="connsiteY8" fmla="*/ 728676 h 1451487"/>
              <a:gd name="connsiteX9" fmla="*/ 12045 w 709292"/>
              <a:gd name="connsiteY9" fmla="*/ 789636 h 1451487"/>
              <a:gd name="connsiteX10" fmla="*/ 81713 w 709292"/>
              <a:gd name="connsiteY10" fmla="*/ 911556 h 1451487"/>
              <a:gd name="connsiteX11" fmla="*/ 160090 w 709292"/>
              <a:gd name="connsiteY11" fmla="*/ 1137979 h 1451487"/>
              <a:gd name="connsiteX12" fmla="*/ 221050 w 709292"/>
              <a:gd name="connsiteY12" fmla="*/ 1355693 h 1451487"/>
              <a:gd name="connsiteX13" fmla="*/ 238467 w 709292"/>
              <a:gd name="connsiteY13" fmla="*/ 1451487 h 1451487"/>
              <a:gd name="connsiteX0" fmla="*/ 534559 w 709292"/>
              <a:gd name="connsiteY0" fmla="*/ 5865 h 1451487"/>
              <a:gd name="connsiteX1" fmla="*/ 639062 w 709292"/>
              <a:gd name="connsiteY1" fmla="*/ 5865 h 1451487"/>
              <a:gd name="connsiteX2" fmla="*/ 691313 w 709292"/>
              <a:gd name="connsiteY2" fmla="*/ 66825 h 1451487"/>
              <a:gd name="connsiteX3" fmla="*/ 708730 w 709292"/>
              <a:gd name="connsiteY3" fmla="*/ 171327 h 1451487"/>
              <a:gd name="connsiteX4" fmla="*/ 673896 w 709292"/>
              <a:gd name="connsiteY4" fmla="*/ 301956 h 1451487"/>
              <a:gd name="connsiteX5" fmla="*/ 560685 w 709292"/>
              <a:gd name="connsiteY5" fmla="*/ 484836 h 1451487"/>
              <a:gd name="connsiteX6" fmla="*/ 421347 w 709292"/>
              <a:gd name="connsiteY6" fmla="*/ 589338 h 1451487"/>
              <a:gd name="connsiteX7" fmla="*/ 212342 w 709292"/>
              <a:gd name="connsiteY7" fmla="*/ 693842 h 1451487"/>
              <a:gd name="connsiteX8" fmla="*/ 20753 w 709292"/>
              <a:gd name="connsiteY8" fmla="*/ 728676 h 1451487"/>
              <a:gd name="connsiteX9" fmla="*/ 12045 w 709292"/>
              <a:gd name="connsiteY9" fmla="*/ 789636 h 1451487"/>
              <a:gd name="connsiteX10" fmla="*/ 81713 w 709292"/>
              <a:gd name="connsiteY10" fmla="*/ 911556 h 1451487"/>
              <a:gd name="connsiteX11" fmla="*/ 160090 w 709292"/>
              <a:gd name="connsiteY11" fmla="*/ 1137979 h 1451487"/>
              <a:gd name="connsiteX12" fmla="*/ 221050 w 709292"/>
              <a:gd name="connsiteY12" fmla="*/ 1355693 h 1451487"/>
              <a:gd name="connsiteX13" fmla="*/ 238467 w 709292"/>
              <a:gd name="connsiteY13" fmla="*/ 1451487 h 1451487"/>
              <a:gd name="connsiteX0" fmla="*/ 534559 w 709292"/>
              <a:gd name="connsiteY0" fmla="*/ 5865 h 1451487"/>
              <a:gd name="connsiteX1" fmla="*/ 639062 w 709292"/>
              <a:gd name="connsiteY1" fmla="*/ 5865 h 1451487"/>
              <a:gd name="connsiteX2" fmla="*/ 691313 w 709292"/>
              <a:gd name="connsiteY2" fmla="*/ 66825 h 1451487"/>
              <a:gd name="connsiteX3" fmla="*/ 708730 w 709292"/>
              <a:gd name="connsiteY3" fmla="*/ 171327 h 1451487"/>
              <a:gd name="connsiteX4" fmla="*/ 673896 w 709292"/>
              <a:gd name="connsiteY4" fmla="*/ 301956 h 1451487"/>
              <a:gd name="connsiteX5" fmla="*/ 560685 w 709292"/>
              <a:gd name="connsiteY5" fmla="*/ 484836 h 1451487"/>
              <a:gd name="connsiteX6" fmla="*/ 447473 w 709292"/>
              <a:gd name="connsiteY6" fmla="*/ 589338 h 1451487"/>
              <a:gd name="connsiteX7" fmla="*/ 212342 w 709292"/>
              <a:gd name="connsiteY7" fmla="*/ 693842 h 1451487"/>
              <a:gd name="connsiteX8" fmla="*/ 20753 w 709292"/>
              <a:gd name="connsiteY8" fmla="*/ 728676 h 1451487"/>
              <a:gd name="connsiteX9" fmla="*/ 12045 w 709292"/>
              <a:gd name="connsiteY9" fmla="*/ 789636 h 1451487"/>
              <a:gd name="connsiteX10" fmla="*/ 81713 w 709292"/>
              <a:gd name="connsiteY10" fmla="*/ 911556 h 1451487"/>
              <a:gd name="connsiteX11" fmla="*/ 160090 w 709292"/>
              <a:gd name="connsiteY11" fmla="*/ 1137979 h 1451487"/>
              <a:gd name="connsiteX12" fmla="*/ 221050 w 709292"/>
              <a:gd name="connsiteY12" fmla="*/ 1355693 h 1451487"/>
              <a:gd name="connsiteX13" fmla="*/ 238467 w 709292"/>
              <a:gd name="connsiteY13" fmla="*/ 1451487 h 145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9292" h="1451487">
                <a:moveTo>
                  <a:pt x="534559" y="5865"/>
                </a:moveTo>
                <a:cubicBezTo>
                  <a:pt x="573747" y="785"/>
                  <a:pt x="612936" y="-4295"/>
                  <a:pt x="639062" y="5865"/>
                </a:cubicBezTo>
                <a:cubicBezTo>
                  <a:pt x="665188" y="16025"/>
                  <a:pt x="679702" y="39248"/>
                  <a:pt x="691313" y="66825"/>
                </a:cubicBezTo>
                <a:cubicBezTo>
                  <a:pt x="702924" y="94402"/>
                  <a:pt x="711633" y="132139"/>
                  <a:pt x="708730" y="171327"/>
                </a:cubicBezTo>
                <a:cubicBezTo>
                  <a:pt x="705827" y="210515"/>
                  <a:pt x="698570" y="249705"/>
                  <a:pt x="673896" y="301956"/>
                </a:cubicBezTo>
                <a:cubicBezTo>
                  <a:pt x="649222" y="354207"/>
                  <a:pt x="598422" y="436939"/>
                  <a:pt x="560685" y="484836"/>
                </a:cubicBezTo>
                <a:cubicBezTo>
                  <a:pt x="522948" y="532733"/>
                  <a:pt x="505530" y="554504"/>
                  <a:pt x="447473" y="589338"/>
                </a:cubicBezTo>
                <a:cubicBezTo>
                  <a:pt x="389416" y="624172"/>
                  <a:pt x="283462" y="670619"/>
                  <a:pt x="212342" y="693842"/>
                </a:cubicBezTo>
                <a:cubicBezTo>
                  <a:pt x="141222" y="717065"/>
                  <a:pt x="54136" y="712710"/>
                  <a:pt x="20753" y="728676"/>
                </a:cubicBezTo>
                <a:cubicBezTo>
                  <a:pt x="-12630" y="744642"/>
                  <a:pt x="1885" y="759156"/>
                  <a:pt x="12045" y="789636"/>
                </a:cubicBezTo>
                <a:cubicBezTo>
                  <a:pt x="22205" y="820116"/>
                  <a:pt x="57039" y="853499"/>
                  <a:pt x="81713" y="911556"/>
                </a:cubicBezTo>
                <a:cubicBezTo>
                  <a:pt x="106387" y="969613"/>
                  <a:pt x="136867" y="1063956"/>
                  <a:pt x="160090" y="1137979"/>
                </a:cubicBezTo>
                <a:cubicBezTo>
                  <a:pt x="183313" y="1212002"/>
                  <a:pt x="207987" y="1303442"/>
                  <a:pt x="221050" y="1355693"/>
                </a:cubicBezTo>
                <a:cubicBezTo>
                  <a:pt x="234113" y="1407944"/>
                  <a:pt x="236290" y="1429715"/>
                  <a:pt x="238467" y="1451487"/>
                </a:cubicBezTo>
              </a:path>
            </a:pathLst>
          </a:custGeom>
          <a:noFill/>
          <a:ln w="19050">
            <a:solidFill>
              <a:schemeClr val="accent2">
                <a:lumMod val="60000"/>
                <a:lumOff val="40000"/>
              </a:schemeClr>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リーフォーム: 図形 14">
            <a:extLst>
              <a:ext uri="{FF2B5EF4-FFF2-40B4-BE49-F238E27FC236}">
                <a16:creationId xmlns:a16="http://schemas.microsoft.com/office/drawing/2014/main" id="{8716A574-344C-4191-BE14-F45E9B0C9E18}"/>
              </a:ext>
            </a:extLst>
          </p:cNvPr>
          <p:cNvSpPr/>
          <p:nvPr/>
        </p:nvSpPr>
        <p:spPr>
          <a:xfrm>
            <a:off x="4519749" y="1114697"/>
            <a:ext cx="3587931" cy="3065417"/>
          </a:xfrm>
          <a:custGeom>
            <a:avLst/>
            <a:gdLst>
              <a:gd name="connsiteX0" fmla="*/ 0 w 3587931"/>
              <a:gd name="connsiteY0" fmla="*/ 3065417 h 3065417"/>
              <a:gd name="connsiteX1" fmla="*/ 156754 w 3587931"/>
              <a:gd name="connsiteY1" fmla="*/ 2908663 h 3065417"/>
              <a:gd name="connsiteX2" fmla="*/ 391885 w 3587931"/>
              <a:gd name="connsiteY2" fmla="*/ 2699657 h 3065417"/>
              <a:gd name="connsiteX3" fmla="*/ 661851 w 3587931"/>
              <a:gd name="connsiteY3" fmla="*/ 2542903 h 3065417"/>
              <a:gd name="connsiteX4" fmla="*/ 888274 w 3587931"/>
              <a:gd name="connsiteY4" fmla="*/ 2316480 h 3065417"/>
              <a:gd name="connsiteX5" fmla="*/ 1166948 w 3587931"/>
              <a:gd name="connsiteY5" fmla="*/ 2142309 h 3065417"/>
              <a:gd name="connsiteX6" fmla="*/ 1672045 w 3587931"/>
              <a:gd name="connsiteY6" fmla="*/ 1915886 h 3065417"/>
              <a:gd name="connsiteX7" fmla="*/ 2098765 w 3587931"/>
              <a:gd name="connsiteY7" fmla="*/ 1689463 h 3065417"/>
              <a:gd name="connsiteX8" fmla="*/ 2473234 w 3587931"/>
              <a:gd name="connsiteY8" fmla="*/ 1419497 h 3065417"/>
              <a:gd name="connsiteX9" fmla="*/ 2873828 w 3587931"/>
              <a:gd name="connsiteY9" fmla="*/ 1062446 h 3065417"/>
              <a:gd name="connsiteX10" fmla="*/ 3187337 w 3587931"/>
              <a:gd name="connsiteY10" fmla="*/ 627017 h 3065417"/>
              <a:gd name="connsiteX11" fmla="*/ 3492137 w 3587931"/>
              <a:gd name="connsiteY11" fmla="*/ 148046 h 3065417"/>
              <a:gd name="connsiteX12" fmla="*/ 3587931 w 3587931"/>
              <a:gd name="connsiteY12" fmla="*/ 0 h 3065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87931" h="3065417">
                <a:moveTo>
                  <a:pt x="0" y="3065417"/>
                </a:moveTo>
                <a:cubicBezTo>
                  <a:pt x="45720" y="3017520"/>
                  <a:pt x="91440" y="2969623"/>
                  <a:pt x="156754" y="2908663"/>
                </a:cubicBezTo>
                <a:cubicBezTo>
                  <a:pt x="222068" y="2847703"/>
                  <a:pt x="307702" y="2760617"/>
                  <a:pt x="391885" y="2699657"/>
                </a:cubicBezTo>
                <a:cubicBezTo>
                  <a:pt x="476068" y="2638697"/>
                  <a:pt x="579120" y="2606766"/>
                  <a:pt x="661851" y="2542903"/>
                </a:cubicBezTo>
                <a:cubicBezTo>
                  <a:pt x="744583" y="2479040"/>
                  <a:pt x="804091" y="2383246"/>
                  <a:pt x="888274" y="2316480"/>
                </a:cubicBezTo>
                <a:cubicBezTo>
                  <a:pt x="972457" y="2249714"/>
                  <a:pt x="1036320" y="2209075"/>
                  <a:pt x="1166948" y="2142309"/>
                </a:cubicBezTo>
                <a:cubicBezTo>
                  <a:pt x="1297576" y="2075543"/>
                  <a:pt x="1516742" y="1991360"/>
                  <a:pt x="1672045" y="1915886"/>
                </a:cubicBezTo>
                <a:cubicBezTo>
                  <a:pt x="1827348" y="1840412"/>
                  <a:pt x="1965234" y="1772194"/>
                  <a:pt x="2098765" y="1689463"/>
                </a:cubicBezTo>
                <a:cubicBezTo>
                  <a:pt x="2232296" y="1606732"/>
                  <a:pt x="2344057" y="1524000"/>
                  <a:pt x="2473234" y="1419497"/>
                </a:cubicBezTo>
                <a:cubicBezTo>
                  <a:pt x="2602411" y="1314994"/>
                  <a:pt x="2754811" y="1194526"/>
                  <a:pt x="2873828" y="1062446"/>
                </a:cubicBezTo>
                <a:cubicBezTo>
                  <a:pt x="2992845" y="930366"/>
                  <a:pt x="3084286" y="779417"/>
                  <a:pt x="3187337" y="627017"/>
                </a:cubicBezTo>
                <a:cubicBezTo>
                  <a:pt x="3290388" y="474617"/>
                  <a:pt x="3425371" y="252549"/>
                  <a:pt x="3492137" y="148046"/>
                </a:cubicBezTo>
                <a:cubicBezTo>
                  <a:pt x="3558903" y="43543"/>
                  <a:pt x="3573417" y="21771"/>
                  <a:pt x="3587931" y="0"/>
                </a:cubicBezTo>
              </a:path>
            </a:pathLst>
          </a:custGeom>
          <a:noFill/>
          <a:ln w="19050">
            <a:solidFill>
              <a:schemeClr val="accent5">
                <a:lumMod val="60000"/>
                <a:lumOff val="40000"/>
              </a:schemeClr>
            </a:solidFill>
            <a:prstDash val="sysDash"/>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CB9DE424-7D0A-46DA-A6D6-7FC69FA39E4A}"/>
              </a:ext>
            </a:extLst>
          </p:cNvPr>
          <p:cNvSpPr txBox="1"/>
          <p:nvPr/>
        </p:nvSpPr>
        <p:spPr>
          <a:xfrm>
            <a:off x="3893812" y="5867943"/>
            <a:ext cx="607859" cy="261610"/>
          </a:xfrm>
          <a:prstGeom prst="rect">
            <a:avLst/>
          </a:prstGeom>
          <a:solidFill>
            <a:schemeClr val="tx1">
              <a:lumMod val="75000"/>
              <a:lumOff val="25000"/>
              <a:alpha val="74000"/>
            </a:schemeClr>
          </a:solidFill>
        </p:spPr>
        <p:txBody>
          <a:bodyPr wrap="none" rtlCol="0">
            <a:spAutoFit/>
          </a:bodyPr>
          <a:lstStyle/>
          <a:p>
            <a:r>
              <a:rPr lang="ja-JP" altLang="en-US" sz="1100" b="1" dirty="0">
                <a:solidFill>
                  <a:schemeClr val="accent2">
                    <a:lumMod val="60000"/>
                    <a:lumOff val="40000"/>
                  </a:schemeClr>
                </a:solidFill>
              </a:rPr>
              <a:t>主</a:t>
            </a:r>
            <a:r>
              <a:rPr kumimoji="1" lang="ja-JP" altLang="en-US" sz="1100" b="1" dirty="0">
                <a:solidFill>
                  <a:schemeClr val="accent2">
                    <a:lumMod val="60000"/>
                    <a:lumOff val="40000"/>
                  </a:schemeClr>
                </a:solidFill>
              </a:rPr>
              <a:t>乳頭</a:t>
            </a:r>
          </a:p>
        </p:txBody>
      </p:sp>
      <p:sp>
        <p:nvSpPr>
          <p:cNvPr id="17" name="テキスト ボックス 16">
            <a:extLst>
              <a:ext uri="{FF2B5EF4-FFF2-40B4-BE49-F238E27FC236}">
                <a16:creationId xmlns:a16="http://schemas.microsoft.com/office/drawing/2014/main" id="{D3F34A82-161B-41F9-850E-EC8C064CF281}"/>
              </a:ext>
            </a:extLst>
          </p:cNvPr>
          <p:cNvSpPr txBox="1"/>
          <p:nvPr/>
        </p:nvSpPr>
        <p:spPr>
          <a:xfrm>
            <a:off x="6733273" y="3270142"/>
            <a:ext cx="2031325" cy="369332"/>
          </a:xfrm>
          <a:prstGeom prst="rect">
            <a:avLst/>
          </a:prstGeom>
          <a:solidFill>
            <a:schemeClr val="tx1">
              <a:lumMod val="75000"/>
              <a:lumOff val="25000"/>
              <a:alpha val="74000"/>
            </a:schemeClr>
          </a:solidFill>
        </p:spPr>
        <p:txBody>
          <a:bodyPr wrap="none" rtlCol="0">
            <a:spAutoFit/>
          </a:bodyPr>
          <a:lstStyle/>
          <a:p>
            <a:r>
              <a:rPr kumimoji="1" lang="ja-JP" altLang="en-US" b="1" dirty="0">
                <a:solidFill>
                  <a:schemeClr val="accent5">
                    <a:lumMod val="60000"/>
                    <a:lumOff val="40000"/>
                  </a:schemeClr>
                </a:solidFill>
              </a:rPr>
              <a:t>主膵管，背側膵管</a:t>
            </a:r>
          </a:p>
        </p:txBody>
      </p:sp>
      <p:cxnSp>
        <p:nvCxnSpPr>
          <p:cNvPr id="18" name="直線矢印コネクタ 17">
            <a:extLst>
              <a:ext uri="{FF2B5EF4-FFF2-40B4-BE49-F238E27FC236}">
                <a16:creationId xmlns:a16="http://schemas.microsoft.com/office/drawing/2014/main" id="{94A950FD-5381-40DB-885B-90378FFEEC2F}"/>
              </a:ext>
            </a:extLst>
          </p:cNvPr>
          <p:cNvCxnSpPr>
            <a:cxnSpLocks/>
          </p:cNvCxnSpPr>
          <p:nvPr/>
        </p:nvCxnSpPr>
        <p:spPr>
          <a:xfrm flipH="1" flipV="1">
            <a:off x="6453055" y="2988501"/>
            <a:ext cx="269966" cy="301158"/>
          </a:xfrm>
          <a:prstGeom prst="straightConnector1">
            <a:avLst/>
          </a:prstGeom>
          <a:ln w="28575">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1EE246D4-8E7F-4972-8EA5-BDCEBD4FC602}"/>
              </a:ext>
            </a:extLst>
          </p:cNvPr>
          <p:cNvSpPr txBox="1"/>
          <p:nvPr/>
        </p:nvSpPr>
        <p:spPr>
          <a:xfrm>
            <a:off x="1863635" y="987449"/>
            <a:ext cx="5077097" cy="923330"/>
          </a:xfrm>
          <a:prstGeom prst="rect">
            <a:avLst/>
          </a:prstGeom>
          <a:solidFill>
            <a:schemeClr val="tx1">
              <a:lumMod val="65000"/>
              <a:lumOff val="35000"/>
              <a:alpha val="24000"/>
            </a:schemeClr>
          </a:solidFill>
        </p:spPr>
        <p:txBody>
          <a:bodyPr wrap="square" rtlCol="0">
            <a:spAutoFit/>
          </a:bodyPr>
          <a:lstStyle/>
          <a:p>
            <a:r>
              <a:rPr kumimoji="1" lang="ja-JP" altLang="en-US" dirty="0">
                <a:solidFill>
                  <a:srgbClr val="92D050"/>
                </a:solidFill>
              </a:rPr>
              <a:t>主膵管からはたくさんの分枝膵管が出ているのでガイドワイヤーで突き破らないよう注意が必要です．</a:t>
            </a:r>
          </a:p>
        </p:txBody>
      </p:sp>
    </p:spTree>
    <p:extLst>
      <p:ext uri="{BB962C8B-B14F-4D97-AF65-F5344CB8AC3E}">
        <p14:creationId xmlns:p14="http://schemas.microsoft.com/office/powerpoint/2010/main" val="31539272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146</Words>
  <Application>Microsoft Office PowerPoint</Application>
  <PresentationFormat>ワイド画面</PresentationFormat>
  <Paragraphs>22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 Takauki</dc:creator>
  <cp:lastModifiedBy>takauki</cp:lastModifiedBy>
  <cp:revision>5</cp:revision>
  <dcterms:created xsi:type="dcterms:W3CDTF">2022-01-31T11:49:32Z</dcterms:created>
  <dcterms:modified xsi:type="dcterms:W3CDTF">2022-03-28T22:58:09Z</dcterms:modified>
</cp:coreProperties>
</file>